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colors4.xml" ContentType="application/vnd.openxmlformats-officedocument.drawingml.diagramColors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85" r:id="rId2"/>
    <p:sldId id="298" r:id="rId3"/>
    <p:sldId id="295" r:id="rId4"/>
    <p:sldId id="300" r:id="rId5"/>
    <p:sldId id="299" r:id="rId6"/>
    <p:sldId id="301" r:id="rId7"/>
    <p:sldId id="302" r:id="rId8"/>
    <p:sldId id="296" r:id="rId9"/>
    <p:sldId id="288" r:id="rId10"/>
    <p:sldId id="303" r:id="rId11"/>
    <p:sldId id="304" r:id="rId12"/>
    <p:sldId id="305" r:id="rId13"/>
    <p:sldId id="286" r:id="rId14"/>
    <p:sldId id="307" r:id="rId15"/>
    <p:sldId id="306" r:id="rId16"/>
    <p:sldId id="308" r:id="rId17"/>
    <p:sldId id="289" r:id="rId18"/>
    <p:sldId id="309" r:id="rId19"/>
    <p:sldId id="310" r:id="rId20"/>
    <p:sldId id="287" r:id="rId21"/>
    <p:sldId id="311" r:id="rId22"/>
    <p:sldId id="29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2778"/>
    <a:srgbClr val="6D6E71"/>
    <a:srgbClr val="000051"/>
    <a:srgbClr val="009999"/>
    <a:srgbClr val="2B74B8"/>
    <a:srgbClr val="ED135A"/>
    <a:srgbClr val="7F7F7F"/>
    <a:srgbClr val="A26921"/>
    <a:srgbClr val="00D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84740" autoAdjust="0"/>
  </p:normalViewPr>
  <p:slideViewPr>
    <p:cSldViewPr snapToGrid="0">
      <p:cViewPr varScale="1">
        <p:scale>
          <a:sx n="69" d="100"/>
          <a:sy n="69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1D0F0-DC03-416D-8C9C-E16C5E828C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775257-CC05-4B73-B6ED-5F0270C4DA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/>
            <a:t>Implementar um departamento de RPA</a:t>
          </a:r>
          <a:endParaRPr lang="en-US" sz="1800"/>
        </a:p>
      </dgm:t>
    </dgm:pt>
    <dgm:pt modelId="{D6528FB5-3087-44A7-86BF-A2DE8FF92B4F}" type="parTrans" cxnId="{8B915103-A923-4B14-A928-3D02E063BF8C}">
      <dgm:prSet/>
      <dgm:spPr/>
      <dgm:t>
        <a:bodyPr/>
        <a:lstStyle/>
        <a:p>
          <a:endParaRPr lang="en-US" sz="2400"/>
        </a:p>
      </dgm:t>
    </dgm:pt>
    <dgm:pt modelId="{BA2C8377-C424-411F-80A1-A6ACDD06DCCE}" type="sibTrans" cxnId="{8B915103-A923-4B14-A928-3D02E063BF8C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1BAD8247-D971-4825-B75F-2B28FF7FA0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Como fazer a gestão dos processos em um </a:t>
          </a:r>
          <a:r>
            <a:rPr lang="pt-BR" sz="1800" dirty="0" err="1"/>
            <a:t>CoE</a:t>
          </a:r>
          <a:endParaRPr lang="en-US" sz="1800" dirty="0"/>
        </a:p>
      </dgm:t>
    </dgm:pt>
    <dgm:pt modelId="{C4637112-CC4A-4692-AED2-D4C1144BD8F5}" type="parTrans" cxnId="{C8F20BE0-E752-4B8E-AD6C-26AF5057CD38}">
      <dgm:prSet/>
      <dgm:spPr/>
      <dgm:t>
        <a:bodyPr/>
        <a:lstStyle/>
        <a:p>
          <a:endParaRPr lang="en-US" sz="2400"/>
        </a:p>
      </dgm:t>
    </dgm:pt>
    <dgm:pt modelId="{B7623925-7C97-41A3-A23E-9C7D6EFD2C53}" type="sibTrans" cxnId="{C8F20BE0-E752-4B8E-AD6C-26AF5057CD38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BD2292B-C8B1-473F-A191-5E5107854A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/>
            <a:t>Boas práticas de desenvolvimento</a:t>
          </a:r>
          <a:endParaRPr lang="en-US" sz="1800"/>
        </a:p>
      </dgm:t>
    </dgm:pt>
    <dgm:pt modelId="{398B86D6-8304-4FE1-9A9F-A462BB8132CA}" type="parTrans" cxnId="{C93E8F4E-FE3A-4112-99B9-3E62B981B584}">
      <dgm:prSet/>
      <dgm:spPr/>
      <dgm:t>
        <a:bodyPr/>
        <a:lstStyle/>
        <a:p>
          <a:endParaRPr lang="en-US" sz="2400"/>
        </a:p>
      </dgm:t>
    </dgm:pt>
    <dgm:pt modelId="{7C6F68A9-BA6D-4CFA-BCF8-F028563F5C65}" type="sibTrans" cxnId="{C93E8F4E-FE3A-4112-99B9-3E62B981B584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F09EF2EB-6576-4CB0-AB35-6F23481FC4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/>
            <a:t>Ferramentas mais utilizadas</a:t>
          </a:r>
          <a:endParaRPr lang="en-US" sz="1800"/>
        </a:p>
      </dgm:t>
    </dgm:pt>
    <dgm:pt modelId="{222B23EA-C461-4F84-9BFB-C8B44F829231}" type="parTrans" cxnId="{E8412BCE-6AC7-48EE-8AA5-CE7702582863}">
      <dgm:prSet/>
      <dgm:spPr/>
      <dgm:t>
        <a:bodyPr/>
        <a:lstStyle/>
        <a:p>
          <a:endParaRPr lang="en-US" sz="2400"/>
        </a:p>
      </dgm:t>
    </dgm:pt>
    <dgm:pt modelId="{60DB68DF-F4B4-42BE-AF61-B1FE3FEAE78F}" type="sibTrans" cxnId="{E8412BCE-6AC7-48EE-8AA5-CE7702582863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90302C9-42D4-45D5-BDB6-ED50FF1D2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O conceito de transformação digital</a:t>
          </a:r>
          <a:endParaRPr lang="en-US" sz="1800" dirty="0"/>
        </a:p>
      </dgm:t>
    </dgm:pt>
    <dgm:pt modelId="{47E26398-28F0-45FD-A2F7-5B3C76CCF778}" type="sibTrans" cxnId="{EF2A0F25-5688-43C6-B38C-7BAA54EE238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682D0703-C5A6-4FA3-A236-E3E284CCCFB9}" type="parTrans" cxnId="{EF2A0F25-5688-43C6-B38C-7BAA54EE238B}">
      <dgm:prSet/>
      <dgm:spPr/>
      <dgm:t>
        <a:bodyPr/>
        <a:lstStyle/>
        <a:p>
          <a:endParaRPr lang="en-US" sz="2400"/>
        </a:p>
      </dgm:t>
    </dgm:pt>
    <dgm:pt modelId="{A0285FE2-EA75-46F9-9C03-6D31285D8D19}" type="pres">
      <dgm:prSet presAssocID="{2001D0F0-DC03-416D-8C9C-E16C5E828CDF}" presName="root" presStyleCnt="0">
        <dgm:presLayoutVars>
          <dgm:dir/>
          <dgm:resizeHandles val="exact"/>
        </dgm:presLayoutVars>
      </dgm:prSet>
      <dgm:spPr/>
    </dgm:pt>
    <dgm:pt modelId="{1177AA38-2E7D-4744-A0CF-67217961E6BF}" type="pres">
      <dgm:prSet presAssocID="{48775257-CC05-4B73-B6ED-5F0270C4DA83}" presName="compNode" presStyleCnt="0"/>
      <dgm:spPr/>
    </dgm:pt>
    <dgm:pt modelId="{1DB5D2D6-EB94-4488-A4BE-70A860876078}" type="pres">
      <dgm:prSet presAssocID="{48775257-CC05-4B73-B6ED-5F0270C4DA8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68970F88-F172-4A69-B596-05571AFD6E82}" type="pres">
      <dgm:prSet presAssocID="{48775257-CC05-4B73-B6ED-5F0270C4DA83}" presName="spaceRect" presStyleCnt="0"/>
      <dgm:spPr/>
    </dgm:pt>
    <dgm:pt modelId="{C2517274-6C77-4B43-9ADA-FE88ABBE99F4}" type="pres">
      <dgm:prSet presAssocID="{48775257-CC05-4B73-B6ED-5F0270C4DA83}" presName="textRect" presStyleLbl="revTx" presStyleIdx="0" presStyleCnt="5">
        <dgm:presLayoutVars>
          <dgm:chMax val="1"/>
          <dgm:chPref val="1"/>
        </dgm:presLayoutVars>
      </dgm:prSet>
      <dgm:spPr/>
    </dgm:pt>
    <dgm:pt modelId="{3B68CE34-0ED8-4755-9515-8F9576410C00}" type="pres">
      <dgm:prSet presAssocID="{BA2C8377-C424-411F-80A1-A6ACDD06DCCE}" presName="sibTrans" presStyleCnt="0"/>
      <dgm:spPr/>
    </dgm:pt>
    <dgm:pt modelId="{4C3BF047-BA68-454C-AD18-DF309B19503E}" type="pres">
      <dgm:prSet presAssocID="{1BAD8247-D971-4825-B75F-2B28FF7FA0FF}" presName="compNode" presStyleCnt="0"/>
      <dgm:spPr/>
    </dgm:pt>
    <dgm:pt modelId="{8B802638-1D8C-4512-B4AA-6275B8E2C8C8}" type="pres">
      <dgm:prSet presAssocID="{1BAD8247-D971-4825-B75F-2B28FF7FA0F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8B44A817-FFBF-4C55-B989-09AD566CD8DF}" type="pres">
      <dgm:prSet presAssocID="{1BAD8247-D971-4825-B75F-2B28FF7FA0FF}" presName="spaceRect" presStyleCnt="0"/>
      <dgm:spPr/>
    </dgm:pt>
    <dgm:pt modelId="{BC74C103-29CB-4860-99CF-316C70CFB3CC}" type="pres">
      <dgm:prSet presAssocID="{1BAD8247-D971-4825-B75F-2B28FF7FA0FF}" presName="textRect" presStyleLbl="revTx" presStyleIdx="1" presStyleCnt="5">
        <dgm:presLayoutVars>
          <dgm:chMax val="1"/>
          <dgm:chPref val="1"/>
        </dgm:presLayoutVars>
      </dgm:prSet>
      <dgm:spPr/>
    </dgm:pt>
    <dgm:pt modelId="{E6500ECA-2A53-4B77-9989-D22E012195CE}" type="pres">
      <dgm:prSet presAssocID="{B7623925-7C97-41A3-A23E-9C7D6EFD2C53}" presName="sibTrans" presStyleCnt="0"/>
      <dgm:spPr/>
    </dgm:pt>
    <dgm:pt modelId="{CA872BB0-083B-4616-80C5-A03063FAB027}" type="pres">
      <dgm:prSet presAssocID="{BBD2292B-C8B1-473F-A191-5E5107854AEB}" presName="compNode" presStyleCnt="0"/>
      <dgm:spPr/>
    </dgm:pt>
    <dgm:pt modelId="{0420CF9B-E254-49DC-9F6A-4E641CC4D2AC}" type="pres">
      <dgm:prSet presAssocID="{BBD2292B-C8B1-473F-A191-5E5107854A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D7A8EE79-A04F-4447-8942-F5BDE64A3B5C}" type="pres">
      <dgm:prSet presAssocID="{BBD2292B-C8B1-473F-A191-5E5107854AEB}" presName="spaceRect" presStyleCnt="0"/>
      <dgm:spPr/>
    </dgm:pt>
    <dgm:pt modelId="{DF7655A0-E058-40E8-8BC2-98137D6234FB}" type="pres">
      <dgm:prSet presAssocID="{BBD2292B-C8B1-473F-A191-5E5107854AEB}" presName="textRect" presStyleLbl="revTx" presStyleIdx="2" presStyleCnt="5">
        <dgm:presLayoutVars>
          <dgm:chMax val="1"/>
          <dgm:chPref val="1"/>
        </dgm:presLayoutVars>
      </dgm:prSet>
      <dgm:spPr/>
    </dgm:pt>
    <dgm:pt modelId="{824295A1-B3A9-4EF6-A436-0EE7285F1A9B}" type="pres">
      <dgm:prSet presAssocID="{7C6F68A9-BA6D-4CFA-BCF8-F028563F5C65}" presName="sibTrans" presStyleCnt="0"/>
      <dgm:spPr/>
    </dgm:pt>
    <dgm:pt modelId="{5FD51813-26AD-4BFB-9094-8CCCB84E7EB3}" type="pres">
      <dgm:prSet presAssocID="{F09EF2EB-6576-4CB0-AB35-6F23481FC4F0}" presName="compNode" presStyleCnt="0"/>
      <dgm:spPr/>
    </dgm:pt>
    <dgm:pt modelId="{11F41185-640A-43A3-A20C-92C964F5553E}" type="pres">
      <dgm:prSet presAssocID="{F09EF2EB-6576-4CB0-AB35-6F23481FC4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rramentas"/>
        </a:ext>
      </dgm:extLst>
    </dgm:pt>
    <dgm:pt modelId="{9422133A-BEB3-4DCE-A7F7-52E692BBED95}" type="pres">
      <dgm:prSet presAssocID="{F09EF2EB-6576-4CB0-AB35-6F23481FC4F0}" presName="spaceRect" presStyleCnt="0"/>
      <dgm:spPr/>
    </dgm:pt>
    <dgm:pt modelId="{3E6979B8-7E44-429B-9F08-87F760867405}" type="pres">
      <dgm:prSet presAssocID="{F09EF2EB-6576-4CB0-AB35-6F23481FC4F0}" presName="textRect" presStyleLbl="revTx" presStyleIdx="3" presStyleCnt="5">
        <dgm:presLayoutVars>
          <dgm:chMax val="1"/>
          <dgm:chPref val="1"/>
        </dgm:presLayoutVars>
      </dgm:prSet>
      <dgm:spPr/>
    </dgm:pt>
    <dgm:pt modelId="{FA97C540-D315-47C7-8A13-F299B1188769}" type="pres">
      <dgm:prSet presAssocID="{60DB68DF-F4B4-42BE-AF61-B1FE3FEAE78F}" presName="sibTrans" presStyleCnt="0"/>
      <dgm:spPr/>
    </dgm:pt>
    <dgm:pt modelId="{D94CBE6B-D4FC-4CAE-8519-7E449A38E1A4}" type="pres">
      <dgm:prSet presAssocID="{490302C9-42D4-45D5-BDB6-ED50FF1D2085}" presName="compNode" presStyleCnt="0"/>
      <dgm:spPr/>
    </dgm:pt>
    <dgm:pt modelId="{18B819BF-41BC-4D8E-9B08-5361168E117B}" type="pres">
      <dgm:prSet presAssocID="{490302C9-42D4-45D5-BDB6-ED50FF1D20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0C2885-E538-48AA-81BB-CB607F2CD6BD}" type="pres">
      <dgm:prSet presAssocID="{490302C9-42D4-45D5-BDB6-ED50FF1D2085}" presName="spaceRect" presStyleCnt="0"/>
      <dgm:spPr/>
    </dgm:pt>
    <dgm:pt modelId="{E4E2FE9F-34E2-48E2-838C-EB90F6237857}" type="pres">
      <dgm:prSet presAssocID="{490302C9-42D4-45D5-BDB6-ED50FF1D20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915103-A923-4B14-A928-3D02E063BF8C}" srcId="{2001D0F0-DC03-416D-8C9C-E16C5E828CDF}" destId="{48775257-CC05-4B73-B6ED-5F0270C4DA83}" srcOrd="0" destOrd="0" parTransId="{D6528FB5-3087-44A7-86BF-A2DE8FF92B4F}" sibTransId="{BA2C8377-C424-411F-80A1-A6ACDD06DCCE}"/>
    <dgm:cxn modelId="{EF2A0F25-5688-43C6-B38C-7BAA54EE238B}" srcId="{2001D0F0-DC03-416D-8C9C-E16C5E828CDF}" destId="{490302C9-42D4-45D5-BDB6-ED50FF1D2085}" srcOrd="4" destOrd="0" parTransId="{682D0703-C5A6-4FA3-A236-E3E284CCCFB9}" sibTransId="{47E26398-28F0-45FD-A2F7-5B3C76CCF778}"/>
    <dgm:cxn modelId="{25E67948-AE0F-463B-8BA1-44776C1CC16D}" type="presOf" srcId="{F09EF2EB-6576-4CB0-AB35-6F23481FC4F0}" destId="{3E6979B8-7E44-429B-9F08-87F760867405}" srcOrd="0" destOrd="0" presId="urn:microsoft.com/office/officeart/2018/2/layout/IconLabelList"/>
    <dgm:cxn modelId="{C93E8F4E-FE3A-4112-99B9-3E62B981B584}" srcId="{2001D0F0-DC03-416D-8C9C-E16C5E828CDF}" destId="{BBD2292B-C8B1-473F-A191-5E5107854AEB}" srcOrd="2" destOrd="0" parTransId="{398B86D6-8304-4FE1-9A9F-A462BB8132CA}" sibTransId="{7C6F68A9-BA6D-4CFA-BCF8-F028563F5C65}"/>
    <dgm:cxn modelId="{6CD2E5A2-FC39-40C2-A176-C0CDC004CE00}" type="presOf" srcId="{48775257-CC05-4B73-B6ED-5F0270C4DA83}" destId="{C2517274-6C77-4B43-9ADA-FE88ABBE99F4}" srcOrd="0" destOrd="0" presId="urn:microsoft.com/office/officeart/2018/2/layout/IconLabelList"/>
    <dgm:cxn modelId="{17E862C3-359D-4FEE-AE69-A0749AF1D82F}" type="presOf" srcId="{490302C9-42D4-45D5-BDB6-ED50FF1D2085}" destId="{E4E2FE9F-34E2-48E2-838C-EB90F6237857}" srcOrd="0" destOrd="0" presId="urn:microsoft.com/office/officeart/2018/2/layout/IconLabelList"/>
    <dgm:cxn modelId="{9538D2CD-D326-4475-87DD-35C40DC3FAA0}" type="presOf" srcId="{1BAD8247-D971-4825-B75F-2B28FF7FA0FF}" destId="{BC74C103-29CB-4860-99CF-316C70CFB3CC}" srcOrd="0" destOrd="0" presId="urn:microsoft.com/office/officeart/2018/2/layout/IconLabelList"/>
    <dgm:cxn modelId="{E8412BCE-6AC7-48EE-8AA5-CE7702582863}" srcId="{2001D0F0-DC03-416D-8C9C-E16C5E828CDF}" destId="{F09EF2EB-6576-4CB0-AB35-6F23481FC4F0}" srcOrd="3" destOrd="0" parTransId="{222B23EA-C461-4F84-9BFB-C8B44F829231}" sibTransId="{60DB68DF-F4B4-42BE-AF61-B1FE3FEAE78F}"/>
    <dgm:cxn modelId="{C8F20BE0-E752-4B8E-AD6C-26AF5057CD38}" srcId="{2001D0F0-DC03-416D-8C9C-E16C5E828CDF}" destId="{1BAD8247-D971-4825-B75F-2B28FF7FA0FF}" srcOrd="1" destOrd="0" parTransId="{C4637112-CC4A-4692-AED2-D4C1144BD8F5}" sibTransId="{B7623925-7C97-41A3-A23E-9C7D6EFD2C53}"/>
    <dgm:cxn modelId="{D2E708E7-DF25-4F98-8E9F-7A0777AEE138}" type="presOf" srcId="{BBD2292B-C8B1-473F-A191-5E5107854AEB}" destId="{DF7655A0-E058-40E8-8BC2-98137D6234FB}" srcOrd="0" destOrd="0" presId="urn:microsoft.com/office/officeart/2018/2/layout/IconLabelList"/>
    <dgm:cxn modelId="{001A36FA-1ACB-43CB-9CAE-8F23ADE8B70C}" type="presOf" srcId="{2001D0F0-DC03-416D-8C9C-E16C5E828CDF}" destId="{A0285FE2-EA75-46F9-9C03-6D31285D8D19}" srcOrd="0" destOrd="0" presId="urn:microsoft.com/office/officeart/2018/2/layout/IconLabelList"/>
    <dgm:cxn modelId="{9B0B4F5A-3A44-4A42-A67B-80DFCFA02BA5}" type="presParOf" srcId="{A0285FE2-EA75-46F9-9C03-6D31285D8D19}" destId="{1177AA38-2E7D-4744-A0CF-67217961E6BF}" srcOrd="0" destOrd="0" presId="urn:microsoft.com/office/officeart/2018/2/layout/IconLabelList"/>
    <dgm:cxn modelId="{EACDFF9A-A062-432A-8E38-E38AA6D0EFAE}" type="presParOf" srcId="{1177AA38-2E7D-4744-A0CF-67217961E6BF}" destId="{1DB5D2D6-EB94-4488-A4BE-70A860876078}" srcOrd="0" destOrd="0" presId="urn:microsoft.com/office/officeart/2018/2/layout/IconLabelList"/>
    <dgm:cxn modelId="{E60C0DA5-4FAF-4D97-B2D7-A7834FE22E20}" type="presParOf" srcId="{1177AA38-2E7D-4744-A0CF-67217961E6BF}" destId="{68970F88-F172-4A69-B596-05571AFD6E82}" srcOrd="1" destOrd="0" presId="urn:microsoft.com/office/officeart/2018/2/layout/IconLabelList"/>
    <dgm:cxn modelId="{485B7BCF-93DF-4209-90FC-1E8ADAF7EB72}" type="presParOf" srcId="{1177AA38-2E7D-4744-A0CF-67217961E6BF}" destId="{C2517274-6C77-4B43-9ADA-FE88ABBE99F4}" srcOrd="2" destOrd="0" presId="urn:microsoft.com/office/officeart/2018/2/layout/IconLabelList"/>
    <dgm:cxn modelId="{473B75FF-530F-4B83-ABA2-CC5542B3FFA2}" type="presParOf" srcId="{A0285FE2-EA75-46F9-9C03-6D31285D8D19}" destId="{3B68CE34-0ED8-4755-9515-8F9576410C00}" srcOrd="1" destOrd="0" presId="urn:microsoft.com/office/officeart/2018/2/layout/IconLabelList"/>
    <dgm:cxn modelId="{225F6064-9B3C-4B51-A6FC-DBF7B122E8C5}" type="presParOf" srcId="{A0285FE2-EA75-46F9-9C03-6D31285D8D19}" destId="{4C3BF047-BA68-454C-AD18-DF309B19503E}" srcOrd="2" destOrd="0" presId="urn:microsoft.com/office/officeart/2018/2/layout/IconLabelList"/>
    <dgm:cxn modelId="{7D7EF883-2551-4D60-AE4D-24D5CF2D2422}" type="presParOf" srcId="{4C3BF047-BA68-454C-AD18-DF309B19503E}" destId="{8B802638-1D8C-4512-B4AA-6275B8E2C8C8}" srcOrd="0" destOrd="0" presId="urn:microsoft.com/office/officeart/2018/2/layout/IconLabelList"/>
    <dgm:cxn modelId="{970B7EB1-C871-40B2-97DF-BE3BACF55728}" type="presParOf" srcId="{4C3BF047-BA68-454C-AD18-DF309B19503E}" destId="{8B44A817-FFBF-4C55-B989-09AD566CD8DF}" srcOrd="1" destOrd="0" presId="urn:microsoft.com/office/officeart/2018/2/layout/IconLabelList"/>
    <dgm:cxn modelId="{6272D5FA-D45C-40A0-90E1-9F6C836D8874}" type="presParOf" srcId="{4C3BF047-BA68-454C-AD18-DF309B19503E}" destId="{BC74C103-29CB-4860-99CF-316C70CFB3CC}" srcOrd="2" destOrd="0" presId="urn:microsoft.com/office/officeart/2018/2/layout/IconLabelList"/>
    <dgm:cxn modelId="{11E19ABD-13C6-4B61-96DD-D5F5D0B52F14}" type="presParOf" srcId="{A0285FE2-EA75-46F9-9C03-6D31285D8D19}" destId="{E6500ECA-2A53-4B77-9989-D22E012195CE}" srcOrd="3" destOrd="0" presId="urn:microsoft.com/office/officeart/2018/2/layout/IconLabelList"/>
    <dgm:cxn modelId="{3AD30DEA-AAA6-4C82-B779-67FF40793EE4}" type="presParOf" srcId="{A0285FE2-EA75-46F9-9C03-6D31285D8D19}" destId="{CA872BB0-083B-4616-80C5-A03063FAB027}" srcOrd="4" destOrd="0" presId="urn:microsoft.com/office/officeart/2018/2/layout/IconLabelList"/>
    <dgm:cxn modelId="{D61919AF-35A8-4E76-9936-79AE062C7680}" type="presParOf" srcId="{CA872BB0-083B-4616-80C5-A03063FAB027}" destId="{0420CF9B-E254-49DC-9F6A-4E641CC4D2AC}" srcOrd="0" destOrd="0" presId="urn:microsoft.com/office/officeart/2018/2/layout/IconLabelList"/>
    <dgm:cxn modelId="{B816BF90-8EF8-4A57-A58F-B92EF8659EF3}" type="presParOf" srcId="{CA872BB0-083B-4616-80C5-A03063FAB027}" destId="{D7A8EE79-A04F-4447-8942-F5BDE64A3B5C}" srcOrd="1" destOrd="0" presId="urn:microsoft.com/office/officeart/2018/2/layout/IconLabelList"/>
    <dgm:cxn modelId="{C3DA956D-FBC7-408C-A89C-35EEA6E61DDF}" type="presParOf" srcId="{CA872BB0-083B-4616-80C5-A03063FAB027}" destId="{DF7655A0-E058-40E8-8BC2-98137D6234FB}" srcOrd="2" destOrd="0" presId="urn:microsoft.com/office/officeart/2018/2/layout/IconLabelList"/>
    <dgm:cxn modelId="{256B30B6-9E8B-407B-B85B-FB78C54ACA84}" type="presParOf" srcId="{A0285FE2-EA75-46F9-9C03-6D31285D8D19}" destId="{824295A1-B3A9-4EF6-A436-0EE7285F1A9B}" srcOrd="5" destOrd="0" presId="urn:microsoft.com/office/officeart/2018/2/layout/IconLabelList"/>
    <dgm:cxn modelId="{3E30A618-CB98-4E91-9F70-41273E465D85}" type="presParOf" srcId="{A0285FE2-EA75-46F9-9C03-6D31285D8D19}" destId="{5FD51813-26AD-4BFB-9094-8CCCB84E7EB3}" srcOrd="6" destOrd="0" presId="urn:microsoft.com/office/officeart/2018/2/layout/IconLabelList"/>
    <dgm:cxn modelId="{BAFA01E8-C471-4385-A1BC-A255DF056FF7}" type="presParOf" srcId="{5FD51813-26AD-4BFB-9094-8CCCB84E7EB3}" destId="{11F41185-640A-43A3-A20C-92C964F5553E}" srcOrd="0" destOrd="0" presId="urn:microsoft.com/office/officeart/2018/2/layout/IconLabelList"/>
    <dgm:cxn modelId="{1DBDCB0A-CD0E-414E-B7F4-CB06660E8297}" type="presParOf" srcId="{5FD51813-26AD-4BFB-9094-8CCCB84E7EB3}" destId="{9422133A-BEB3-4DCE-A7F7-52E692BBED95}" srcOrd="1" destOrd="0" presId="urn:microsoft.com/office/officeart/2018/2/layout/IconLabelList"/>
    <dgm:cxn modelId="{A24054F6-635D-4CAA-A81C-3C4254E90F40}" type="presParOf" srcId="{5FD51813-26AD-4BFB-9094-8CCCB84E7EB3}" destId="{3E6979B8-7E44-429B-9F08-87F760867405}" srcOrd="2" destOrd="0" presId="urn:microsoft.com/office/officeart/2018/2/layout/IconLabelList"/>
    <dgm:cxn modelId="{2CE4A040-2EF8-4D07-801B-A00EB112816B}" type="presParOf" srcId="{A0285FE2-EA75-46F9-9C03-6D31285D8D19}" destId="{FA97C540-D315-47C7-8A13-F299B1188769}" srcOrd="7" destOrd="0" presId="urn:microsoft.com/office/officeart/2018/2/layout/IconLabelList"/>
    <dgm:cxn modelId="{CDB137DA-0DD2-4DAA-AF62-26CCF5EC09FD}" type="presParOf" srcId="{A0285FE2-EA75-46F9-9C03-6D31285D8D19}" destId="{D94CBE6B-D4FC-4CAE-8519-7E449A38E1A4}" srcOrd="8" destOrd="0" presId="urn:microsoft.com/office/officeart/2018/2/layout/IconLabelList"/>
    <dgm:cxn modelId="{E3EEFB64-8DEA-4C20-861C-F59573861E1F}" type="presParOf" srcId="{D94CBE6B-D4FC-4CAE-8519-7E449A38E1A4}" destId="{18B819BF-41BC-4D8E-9B08-5361168E117B}" srcOrd="0" destOrd="0" presId="urn:microsoft.com/office/officeart/2018/2/layout/IconLabelList"/>
    <dgm:cxn modelId="{B40503F2-6258-4F01-A2B2-8B674E5CC5C4}" type="presParOf" srcId="{D94CBE6B-D4FC-4CAE-8519-7E449A38E1A4}" destId="{D30C2885-E538-48AA-81BB-CB607F2CD6BD}" srcOrd="1" destOrd="0" presId="urn:microsoft.com/office/officeart/2018/2/layout/IconLabelList"/>
    <dgm:cxn modelId="{080EAA8C-0C76-4C4E-B3F7-B4277AF755D0}" type="presParOf" srcId="{D94CBE6B-D4FC-4CAE-8519-7E449A38E1A4}" destId="{E4E2FE9F-34E2-48E2-838C-EB90F62378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01D0F0-DC03-416D-8C9C-E16C5E828C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0302C9-42D4-45D5-BDB6-ED50FF1D20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Diferença entre Automação, RPA e </a:t>
          </a:r>
          <a:r>
            <a:rPr lang="pt-BR" sz="1800" dirty="0" err="1"/>
            <a:t>Hiperautomação</a:t>
          </a:r>
          <a:endParaRPr lang="en-US" sz="1800" dirty="0"/>
        </a:p>
      </dgm:t>
    </dgm:pt>
    <dgm:pt modelId="{682D0703-C5A6-4FA3-A236-E3E284CCCFB9}" type="parTrans" cxnId="{EF2A0F25-5688-43C6-B38C-7BAA54EE238B}">
      <dgm:prSet/>
      <dgm:spPr/>
      <dgm:t>
        <a:bodyPr/>
        <a:lstStyle/>
        <a:p>
          <a:endParaRPr lang="en-US" sz="2000"/>
        </a:p>
      </dgm:t>
    </dgm:pt>
    <dgm:pt modelId="{47E26398-28F0-45FD-A2F7-5B3C76CCF778}" type="sibTrans" cxnId="{EF2A0F25-5688-43C6-B38C-7BAA54EE238B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85B45845-A621-40B6-BFAB-E07AEF2367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Utilizar o ROI a seu favor</a:t>
          </a:r>
          <a:endParaRPr lang="en-US" sz="1800" dirty="0"/>
        </a:p>
      </dgm:t>
    </dgm:pt>
    <dgm:pt modelId="{A67C2044-EB8E-4B01-A04F-2CA437A46BD5}" type="parTrans" cxnId="{0A03FE46-B4FD-47E2-B68B-20246E095734}">
      <dgm:prSet/>
      <dgm:spPr/>
      <dgm:t>
        <a:bodyPr/>
        <a:lstStyle/>
        <a:p>
          <a:endParaRPr lang="en-US" sz="2000"/>
        </a:p>
      </dgm:t>
    </dgm:pt>
    <dgm:pt modelId="{72A5A4D8-8884-4348-B61C-E8A1791B9126}" type="sibTrans" cxnId="{0A03FE46-B4FD-47E2-B68B-20246E095734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210A805D-FD9E-42F2-8D33-E4C328D8E0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Convencer o chefe a utilizar o RPA</a:t>
          </a:r>
          <a:endParaRPr lang="en-US" sz="1800" dirty="0"/>
        </a:p>
      </dgm:t>
    </dgm:pt>
    <dgm:pt modelId="{65A7E601-BD83-4E4F-BE99-5FB821F53285}" type="parTrans" cxnId="{CF80A550-4856-4666-8F10-B77F317145D9}">
      <dgm:prSet/>
      <dgm:spPr/>
      <dgm:t>
        <a:bodyPr/>
        <a:lstStyle/>
        <a:p>
          <a:endParaRPr lang="en-US" sz="2000"/>
        </a:p>
      </dgm:t>
    </dgm:pt>
    <dgm:pt modelId="{5F32B46F-5E7A-410B-9EBD-1CA3A83E2D00}" type="sibTrans" cxnId="{CF80A550-4856-4666-8F10-B77F317145D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3341FDB8-788A-4C8B-BDE6-467130ABE2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/>
            <a:t>Ganhar muito dinheiro</a:t>
          </a:r>
          <a:endParaRPr lang="en-US" sz="1800" dirty="0"/>
        </a:p>
      </dgm:t>
    </dgm:pt>
    <dgm:pt modelId="{C2CB5624-870A-4B26-96F1-18CE87711DF9}" type="parTrans" cxnId="{11099E7C-78D9-484F-A89F-0CDF5D12B260}">
      <dgm:prSet/>
      <dgm:spPr/>
      <dgm:t>
        <a:bodyPr/>
        <a:lstStyle/>
        <a:p>
          <a:endParaRPr lang="en-US" sz="2000"/>
        </a:p>
      </dgm:t>
    </dgm:pt>
    <dgm:pt modelId="{8DF0B966-344D-492D-A946-CEE3E2BB15BA}" type="sibTrans" cxnId="{11099E7C-78D9-484F-A89F-0CDF5D12B260}">
      <dgm:prSet/>
      <dgm:spPr/>
      <dgm:t>
        <a:bodyPr/>
        <a:lstStyle/>
        <a:p>
          <a:endParaRPr lang="en-US" sz="2000"/>
        </a:p>
      </dgm:t>
    </dgm:pt>
    <dgm:pt modelId="{AB981828-33ED-4642-844E-499AB2C98C8D}" type="pres">
      <dgm:prSet presAssocID="{2001D0F0-DC03-416D-8C9C-E16C5E828CDF}" presName="root" presStyleCnt="0">
        <dgm:presLayoutVars>
          <dgm:dir/>
          <dgm:resizeHandles val="exact"/>
        </dgm:presLayoutVars>
      </dgm:prSet>
      <dgm:spPr/>
    </dgm:pt>
    <dgm:pt modelId="{E9121D39-EA04-4A80-BC62-834333191241}" type="pres">
      <dgm:prSet presAssocID="{490302C9-42D4-45D5-BDB6-ED50FF1D2085}" presName="compNode" presStyleCnt="0"/>
      <dgm:spPr/>
    </dgm:pt>
    <dgm:pt modelId="{E56134F4-74DC-4EB7-B689-C1C034C56863}" type="pres">
      <dgm:prSet presAssocID="{490302C9-42D4-45D5-BDB6-ED50FF1D20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8372F3F6-6D78-4DE3-964C-448B218017FD}" type="pres">
      <dgm:prSet presAssocID="{490302C9-42D4-45D5-BDB6-ED50FF1D2085}" presName="spaceRect" presStyleCnt="0"/>
      <dgm:spPr/>
    </dgm:pt>
    <dgm:pt modelId="{02194351-2DEB-4CD2-94AD-0905FE9C130E}" type="pres">
      <dgm:prSet presAssocID="{490302C9-42D4-45D5-BDB6-ED50FF1D2085}" presName="textRect" presStyleLbl="revTx" presStyleIdx="0" presStyleCnt="4">
        <dgm:presLayoutVars>
          <dgm:chMax val="1"/>
          <dgm:chPref val="1"/>
        </dgm:presLayoutVars>
      </dgm:prSet>
      <dgm:spPr/>
    </dgm:pt>
    <dgm:pt modelId="{0725BAF1-C8C8-4BBB-BBC3-29B04933B7F4}" type="pres">
      <dgm:prSet presAssocID="{47E26398-28F0-45FD-A2F7-5B3C76CCF778}" presName="sibTrans" presStyleCnt="0"/>
      <dgm:spPr/>
    </dgm:pt>
    <dgm:pt modelId="{DEE21520-B3EB-4886-BFDE-5E4221FC710D}" type="pres">
      <dgm:prSet presAssocID="{85B45845-A621-40B6-BFAB-E07AEF236740}" presName="compNode" presStyleCnt="0"/>
      <dgm:spPr/>
    </dgm:pt>
    <dgm:pt modelId="{AA8C4290-B93F-4F47-8D9E-63C673E898D4}" type="pres">
      <dgm:prSet presAssocID="{85B45845-A621-40B6-BFAB-E07AEF2367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E51D49DB-539B-4C69-8B60-36D8E57476B3}" type="pres">
      <dgm:prSet presAssocID="{85B45845-A621-40B6-BFAB-E07AEF236740}" presName="spaceRect" presStyleCnt="0"/>
      <dgm:spPr/>
    </dgm:pt>
    <dgm:pt modelId="{7B5E5FF7-206F-49CE-BCC7-4CC318D24E08}" type="pres">
      <dgm:prSet presAssocID="{85B45845-A621-40B6-BFAB-E07AEF236740}" presName="textRect" presStyleLbl="revTx" presStyleIdx="1" presStyleCnt="4">
        <dgm:presLayoutVars>
          <dgm:chMax val="1"/>
          <dgm:chPref val="1"/>
        </dgm:presLayoutVars>
      </dgm:prSet>
      <dgm:spPr/>
    </dgm:pt>
    <dgm:pt modelId="{F70FBABF-8BC5-427A-A739-68AA884B3EEA}" type="pres">
      <dgm:prSet presAssocID="{72A5A4D8-8884-4348-B61C-E8A1791B9126}" presName="sibTrans" presStyleCnt="0"/>
      <dgm:spPr/>
    </dgm:pt>
    <dgm:pt modelId="{78D33E5F-0836-47ED-9BE6-137C15568F90}" type="pres">
      <dgm:prSet presAssocID="{210A805D-FD9E-42F2-8D33-E4C328D8E00D}" presName="compNode" presStyleCnt="0"/>
      <dgm:spPr/>
    </dgm:pt>
    <dgm:pt modelId="{79C9CFDA-4EFD-413B-B623-7A37CD1912AA}" type="pres">
      <dgm:prSet presAssocID="{210A805D-FD9E-42F2-8D33-E4C328D8E0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C58BE3-59B3-4C4A-9F42-97B129B4D5D2}" type="pres">
      <dgm:prSet presAssocID="{210A805D-FD9E-42F2-8D33-E4C328D8E00D}" presName="spaceRect" presStyleCnt="0"/>
      <dgm:spPr/>
    </dgm:pt>
    <dgm:pt modelId="{C7854BED-F675-4AE8-9911-3C9F24E45D7B}" type="pres">
      <dgm:prSet presAssocID="{210A805D-FD9E-42F2-8D33-E4C328D8E00D}" presName="textRect" presStyleLbl="revTx" presStyleIdx="2" presStyleCnt="4">
        <dgm:presLayoutVars>
          <dgm:chMax val="1"/>
          <dgm:chPref val="1"/>
        </dgm:presLayoutVars>
      </dgm:prSet>
      <dgm:spPr/>
    </dgm:pt>
    <dgm:pt modelId="{D1E01027-0D58-42CF-866D-EA7F3BB6DB6A}" type="pres">
      <dgm:prSet presAssocID="{5F32B46F-5E7A-410B-9EBD-1CA3A83E2D00}" presName="sibTrans" presStyleCnt="0"/>
      <dgm:spPr/>
    </dgm:pt>
    <dgm:pt modelId="{841E50F7-41B5-47F8-B2A9-233D3E259A8B}" type="pres">
      <dgm:prSet presAssocID="{3341FDB8-788A-4C8B-BDE6-467130ABE242}" presName="compNode" presStyleCnt="0"/>
      <dgm:spPr/>
    </dgm:pt>
    <dgm:pt modelId="{30FDC337-616D-4FAF-88E5-1569C26F998F}" type="pres">
      <dgm:prSet presAssocID="{3341FDB8-788A-4C8B-BDE6-467130ABE2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edas"/>
        </a:ext>
      </dgm:extLst>
    </dgm:pt>
    <dgm:pt modelId="{8FC050F0-C799-4EE8-87B2-A3D5879A694C}" type="pres">
      <dgm:prSet presAssocID="{3341FDB8-788A-4C8B-BDE6-467130ABE242}" presName="spaceRect" presStyleCnt="0"/>
      <dgm:spPr/>
    </dgm:pt>
    <dgm:pt modelId="{DB193C5E-04BF-4DF5-B00C-981A408B2875}" type="pres">
      <dgm:prSet presAssocID="{3341FDB8-788A-4C8B-BDE6-467130ABE24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F2A0F25-5688-43C6-B38C-7BAA54EE238B}" srcId="{2001D0F0-DC03-416D-8C9C-E16C5E828CDF}" destId="{490302C9-42D4-45D5-BDB6-ED50FF1D2085}" srcOrd="0" destOrd="0" parTransId="{682D0703-C5A6-4FA3-A236-E3E284CCCFB9}" sibTransId="{47E26398-28F0-45FD-A2F7-5B3C76CCF778}"/>
    <dgm:cxn modelId="{0A03FE46-B4FD-47E2-B68B-20246E095734}" srcId="{2001D0F0-DC03-416D-8C9C-E16C5E828CDF}" destId="{85B45845-A621-40B6-BFAB-E07AEF236740}" srcOrd="1" destOrd="0" parTransId="{A67C2044-EB8E-4B01-A04F-2CA437A46BD5}" sibTransId="{72A5A4D8-8884-4348-B61C-E8A1791B9126}"/>
    <dgm:cxn modelId="{2BADBD4D-2062-41CD-A5BC-D7AE66E8F6C5}" type="presOf" srcId="{210A805D-FD9E-42F2-8D33-E4C328D8E00D}" destId="{C7854BED-F675-4AE8-9911-3C9F24E45D7B}" srcOrd="0" destOrd="0" presId="urn:microsoft.com/office/officeart/2018/2/layout/IconLabelList"/>
    <dgm:cxn modelId="{CF80A550-4856-4666-8F10-B77F317145D9}" srcId="{2001D0F0-DC03-416D-8C9C-E16C5E828CDF}" destId="{210A805D-FD9E-42F2-8D33-E4C328D8E00D}" srcOrd="2" destOrd="0" parTransId="{65A7E601-BD83-4E4F-BE99-5FB821F53285}" sibTransId="{5F32B46F-5E7A-410B-9EBD-1CA3A83E2D00}"/>
    <dgm:cxn modelId="{11099E7C-78D9-484F-A89F-0CDF5D12B260}" srcId="{2001D0F0-DC03-416D-8C9C-E16C5E828CDF}" destId="{3341FDB8-788A-4C8B-BDE6-467130ABE242}" srcOrd="3" destOrd="0" parTransId="{C2CB5624-870A-4B26-96F1-18CE87711DF9}" sibTransId="{8DF0B966-344D-492D-A946-CEE3E2BB15BA}"/>
    <dgm:cxn modelId="{81285792-0D50-45A4-A44E-EE7CC6F38A6B}" type="presOf" srcId="{3341FDB8-788A-4C8B-BDE6-467130ABE242}" destId="{DB193C5E-04BF-4DF5-B00C-981A408B2875}" srcOrd="0" destOrd="0" presId="urn:microsoft.com/office/officeart/2018/2/layout/IconLabelList"/>
    <dgm:cxn modelId="{34815497-EBA8-4B37-8E79-235C5A4BCF3F}" type="presOf" srcId="{85B45845-A621-40B6-BFAB-E07AEF236740}" destId="{7B5E5FF7-206F-49CE-BCC7-4CC318D24E08}" srcOrd="0" destOrd="0" presId="urn:microsoft.com/office/officeart/2018/2/layout/IconLabelList"/>
    <dgm:cxn modelId="{0012D4A6-0ABF-44FC-B51B-9E0BBB48C60D}" type="presOf" srcId="{490302C9-42D4-45D5-BDB6-ED50FF1D2085}" destId="{02194351-2DEB-4CD2-94AD-0905FE9C130E}" srcOrd="0" destOrd="0" presId="urn:microsoft.com/office/officeart/2018/2/layout/IconLabelList"/>
    <dgm:cxn modelId="{E39824AA-2BB2-4476-8B86-1F6B8EAD5F0F}" type="presOf" srcId="{2001D0F0-DC03-416D-8C9C-E16C5E828CDF}" destId="{AB981828-33ED-4642-844E-499AB2C98C8D}" srcOrd="0" destOrd="0" presId="urn:microsoft.com/office/officeart/2018/2/layout/IconLabelList"/>
    <dgm:cxn modelId="{A8EFA6BF-35EE-452D-AFB7-81E32C738F08}" type="presParOf" srcId="{AB981828-33ED-4642-844E-499AB2C98C8D}" destId="{E9121D39-EA04-4A80-BC62-834333191241}" srcOrd="0" destOrd="0" presId="urn:microsoft.com/office/officeart/2018/2/layout/IconLabelList"/>
    <dgm:cxn modelId="{7565D40E-BD8C-4A6A-B8B3-420BAF654F17}" type="presParOf" srcId="{E9121D39-EA04-4A80-BC62-834333191241}" destId="{E56134F4-74DC-4EB7-B689-C1C034C56863}" srcOrd="0" destOrd="0" presId="urn:microsoft.com/office/officeart/2018/2/layout/IconLabelList"/>
    <dgm:cxn modelId="{92D11E8A-CA74-436F-AE95-34256B8DF38E}" type="presParOf" srcId="{E9121D39-EA04-4A80-BC62-834333191241}" destId="{8372F3F6-6D78-4DE3-964C-448B218017FD}" srcOrd="1" destOrd="0" presId="urn:microsoft.com/office/officeart/2018/2/layout/IconLabelList"/>
    <dgm:cxn modelId="{960906C8-AEAD-42E5-95F4-1AB84C11DD98}" type="presParOf" srcId="{E9121D39-EA04-4A80-BC62-834333191241}" destId="{02194351-2DEB-4CD2-94AD-0905FE9C130E}" srcOrd="2" destOrd="0" presId="urn:microsoft.com/office/officeart/2018/2/layout/IconLabelList"/>
    <dgm:cxn modelId="{7B4F97EF-B074-446B-8403-48012C390EA4}" type="presParOf" srcId="{AB981828-33ED-4642-844E-499AB2C98C8D}" destId="{0725BAF1-C8C8-4BBB-BBC3-29B04933B7F4}" srcOrd="1" destOrd="0" presId="urn:microsoft.com/office/officeart/2018/2/layout/IconLabelList"/>
    <dgm:cxn modelId="{AD81442B-9A2F-488B-BE0F-78F9E6C8AAA3}" type="presParOf" srcId="{AB981828-33ED-4642-844E-499AB2C98C8D}" destId="{DEE21520-B3EB-4886-BFDE-5E4221FC710D}" srcOrd="2" destOrd="0" presId="urn:microsoft.com/office/officeart/2018/2/layout/IconLabelList"/>
    <dgm:cxn modelId="{EDA5AD3B-36C3-4AF5-A9DB-8F081F229011}" type="presParOf" srcId="{DEE21520-B3EB-4886-BFDE-5E4221FC710D}" destId="{AA8C4290-B93F-4F47-8D9E-63C673E898D4}" srcOrd="0" destOrd="0" presId="urn:microsoft.com/office/officeart/2018/2/layout/IconLabelList"/>
    <dgm:cxn modelId="{0F6EA3B9-BD26-4FA3-81A1-A2EA0B8BC96B}" type="presParOf" srcId="{DEE21520-B3EB-4886-BFDE-5E4221FC710D}" destId="{E51D49DB-539B-4C69-8B60-36D8E57476B3}" srcOrd="1" destOrd="0" presId="urn:microsoft.com/office/officeart/2018/2/layout/IconLabelList"/>
    <dgm:cxn modelId="{B30F34AA-F885-4802-8E07-0137E5049570}" type="presParOf" srcId="{DEE21520-B3EB-4886-BFDE-5E4221FC710D}" destId="{7B5E5FF7-206F-49CE-BCC7-4CC318D24E08}" srcOrd="2" destOrd="0" presId="urn:microsoft.com/office/officeart/2018/2/layout/IconLabelList"/>
    <dgm:cxn modelId="{97CAEEB2-B8A3-4801-8353-3A3A1C526208}" type="presParOf" srcId="{AB981828-33ED-4642-844E-499AB2C98C8D}" destId="{F70FBABF-8BC5-427A-A739-68AA884B3EEA}" srcOrd="3" destOrd="0" presId="urn:microsoft.com/office/officeart/2018/2/layout/IconLabelList"/>
    <dgm:cxn modelId="{098C0766-97A6-4305-BDF6-BD1B60DDA6ED}" type="presParOf" srcId="{AB981828-33ED-4642-844E-499AB2C98C8D}" destId="{78D33E5F-0836-47ED-9BE6-137C15568F90}" srcOrd="4" destOrd="0" presId="urn:microsoft.com/office/officeart/2018/2/layout/IconLabelList"/>
    <dgm:cxn modelId="{6B5BEBEF-398B-4160-8ABD-D83E40DB793D}" type="presParOf" srcId="{78D33E5F-0836-47ED-9BE6-137C15568F90}" destId="{79C9CFDA-4EFD-413B-B623-7A37CD1912AA}" srcOrd="0" destOrd="0" presId="urn:microsoft.com/office/officeart/2018/2/layout/IconLabelList"/>
    <dgm:cxn modelId="{438AF6B8-CDAA-42C6-9579-3B44F5798F1F}" type="presParOf" srcId="{78D33E5F-0836-47ED-9BE6-137C15568F90}" destId="{16C58BE3-59B3-4C4A-9F42-97B129B4D5D2}" srcOrd="1" destOrd="0" presId="urn:microsoft.com/office/officeart/2018/2/layout/IconLabelList"/>
    <dgm:cxn modelId="{011201FC-5E0C-47FC-8CBB-A8F57C0D52F4}" type="presParOf" srcId="{78D33E5F-0836-47ED-9BE6-137C15568F90}" destId="{C7854BED-F675-4AE8-9911-3C9F24E45D7B}" srcOrd="2" destOrd="0" presId="urn:microsoft.com/office/officeart/2018/2/layout/IconLabelList"/>
    <dgm:cxn modelId="{1A70D043-B9C3-478B-BF49-474A87092A79}" type="presParOf" srcId="{AB981828-33ED-4642-844E-499AB2C98C8D}" destId="{D1E01027-0D58-42CF-866D-EA7F3BB6DB6A}" srcOrd="5" destOrd="0" presId="urn:microsoft.com/office/officeart/2018/2/layout/IconLabelList"/>
    <dgm:cxn modelId="{D53D090B-4358-4AAF-80DF-614BDC3691BA}" type="presParOf" srcId="{AB981828-33ED-4642-844E-499AB2C98C8D}" destId="{841E50F7-41B5-47F8-B2A9-233D3E259A8B}" srcOrd="6" destOrd="0" presId="urn:microsoft.com/office/officeart/2018/2/layout/IconLabelList"/>
    <dgm:cxn modelId="{07AACA68-2E99-457B-9DA1-D99B442144D1}" type="presParOf" srcId="{841E50F7-41B5-47F8-B2A9-233D3E259A8B}" destId="{30FDC337-616D-4FAF-88E5-1569C26F998F}" srcOrd="0" destOrd="0" presId="urn:microsoft.com/office/officeart/2018/2/layout/IconLabelList"/>
    <dgm:cxn modelId="{2078453F-0FB6-444B-89F3-E4D3AC196B4E}" type="presParOf" srcId="{841E50F7-41B5-47F8-B2A9-233D3E259A8B}" destId="{8FC050F0-C799-4EE8-87B2-A3D5879A694C}" srcOrd="1" destOrd="0" presId="urn:microsoft.com/office/officeart/2018/2/layout/IconLabelList"/>
    <dgm:cxn modelId="{BCEAB605-3B36-4EAC-9461-CE13B63ED1CD}" type="presParOf" srcId="{841E50F7-41B5-47F8-B2A9-233D3E259A8B}" destId="{DB193C5E-04BF-4DF5-B00C-981A408B287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1DE410-1CBA-4C5C-B303-51BE0F9EE04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C51458-C387-4807-8B50-43F121551892}">
      <dgm:prSet/>
      <dgm:spPr/>
      <dgm:t>
        <a:bodyPr/>
        <a:lstStyle/>
        <a:p>
          <a:r>
            <a:rPr lang="pt-BR" dirty="0"/>
            <a:t>O que é RPA</a:t>
          </a:r>
          <a:endParaRPr lang="en-US" dirty="0"/>
        </a:p>
      </dgm:t>
    </dgm:pt>
    <dgm:pt modelId="{5AB66CF7-BF14-45C0-9A57-A1FBC1C5B833}" type="parTrans" cxnId="{5E3B0FBF-D29F-4D5A-8432-2283A462768C}">
      <dgm:prSet/>
      <dgm:spPr/>
      <dgm:t>
        <a:bodyPr/>
        <a:lstStyle/>
        <a:p>
          <a:endParaRPr lang="en-US"/>
        </a:p>
      </dgm:t>
    </dgm:pt>
    <dgm:pt modelId="{C995133D-665A-4FB1-81F3-74965EAA2510}" type="sibTrans" cxnId="{5E3B0FBF-D29F-4D5A-8432-2283A462768C}">
      <dgm:prSet/>
      <dgm:spPr/>
      <dgm:t>
        <a:bodyPr/>
        <a:lstStyle/>
        <a:p>
          <a:endParaRPr lang="en-US"/>
        </a:p>
      </dgm:t>
    </dgm:pt>
    <dgm:pt modelId="{875BE02D-46A7-41D9-9DDE-398F7299CD9A}">
      <dgm:prSet/>
      <dgm:spPr/>
      <dgm:t>
        <a:bodyPr/>
        <a:lstStyle/>
        <a:p>
          <a:r>
            <a:rPr lang="pt-BR" dirty="0"/>
            <a:t>Onde se usa</a:t>
          </a:r>
          <a:endParaRPr lang="en-US" dirty="0"/>
        </a:p>
      </dgm:t>
    </dgm:pt>
    <dgm:pt modelId="{3AE25E52-E349-4E19-8A67-E45A337426A1}" type="parTrans" cxnId="{4060254C-4E35-42F2-99DA-EAC56E502E7B}">
      <dgm:prSet/>
      <dgm:spPr/>
      <dgm:t>
        <a:bodyPr/>
        <a:lstStyle/>
        <a:p>
          <a:endParaRPr lang="en-US"/>
        </a:p>
      </dgm:t>
    </dgm:pt>
    <dgm:pt modelId="{3D1B19AB-0A28-4D44-92D1-52B5696D3C54}" type="sibTrans" cxnId="{4060254C-4E35-42F2-99DA-EAC56E502E7B}">
      <dgm:prSet/>
      <dgm:spPr/>
      <dgm:t>
        <a:bodyPr/>
        <a:lstStyle/>
        <a:p>
          <a:endParaRPr lang="en-US"/>
        </a:p>
      </dgm:t>
    </dgm:pt>
    <dgm:pt modelId="{F2E35BFD-AC89-432F-8454-677A3980F5D0}">
      <dgm:prSet/>
      <dgm:spPr/>
      <dgm:t>
        <a:bodyPr/>
        <a:lstStyle/>
        <a:p>
          <a:r>
            <a:rPr lang="pt-BR" dirty="0"/>
            <a:t>Ferramentas de desenvolvimento</a:t>
          </a:r>
          <a:endParaRPr lang="en-US" dirty="0"/>
        </a:p>
      </dgm:t>
    </dgm:pt>
    <dgm:pt modelId="{33D62D0E-3302-479F-8140-174EA11059E4}" type="parTrans" cxnId="{5CD405A2-9A4C-4137-9C78-2C65325D3241}">
      <dgm:prSet/>
      <dgm:spPr/>
      <dgm:t>
        <a:bodyPr/>
        <a:lstStyle/>
        <a:p>
          <a:endParaRPr lang="en-US"/>
        </a:p>
      </dgm:t>
    </dgm:pt>
    <dgm:pt modelId="{989D2F31-57F4-4C86-9BF0-870D5497C5B7}" type="sibTrans" cxnId="{5CD405A2-9A4C-4137-9C78-2C65325D3241}">
      <dgm:prSet/>
      <dgm:spPr/>
      <dgm:t>
        <a:bodyPr/>
        <a:lstStyle/>
        <a:p>
          <a:endParaRPr lang="en-US"/>
        </a:p>
      </dgm:t>
    </dgm:pt>
    <dgm:pt modelId="{A66C8002-2B78-4616-9AA5-39BEFE8E0C28}">
      <dgm:prSet/>
      <dgm:spPr/>
      <dgm:t>
        <a:bodyPr/>
        <a:lstStyle/>
        <a:p>
          <a:r>
            <a:rPr lang="pt-BR" dirty="0"/>
            <a:t>Instalar o Automation </a:t>
          </a:r>
          <a:r>
            <a:rPr lang="pt-BR" dirty="0" err="1"/>
            <a:t>Anywhere</a:t>
          </a:r>
          <a:endParaRPr lang="en-US" dirty="0"/>
        </a:p>
      </dgm:t>
    </dgm:pt>
    <dgm:pt modelId="{330B0977-8A29-4E08-9253-1E1F02375E0A}" type="parTrans" cxnId="{4CB33437-11AB-4CDE-B5BF-A6622B48DF03}">
      <dgm:prSet/>
      <dgm:spPr/>
      <dgm:t>
        <a:bodyPr/>
        <a:lstStyle/>
        <a:p>
          <a:endParaRPr lang="en-US"/>
        </a:p>
      </dgm:t>
    </dgm:pt>
    <dgm:pt modelId="{292F1C9D-E4B8-4E2D-8495-07B8DABF2FD2}" type="sibTrans" cxnId="{4CB33437-11AB-4CDE-B5BF-A6622B48DF03}">
      <dgm:prSet/>
      <dgm:spPr/>
      <dgm:t>
        <a:bodyPr/>
        <a:lstStyle/>
        <a:p>
          <a:endParaRPr lang="en-US"/>
        </a:p>
      </dgm:t>
    </dgm:pt>
    <dgm:pt modelId="{FF16A278-33F5-4061-9482-5E37B0A60C5B}">
      <dgm:prSet/>
      <dgm:spPr/>
      <dgm:t>
        <a:bodyPr/>
        <a:lstStyle/>
        <a:p>
          <a:r>
            <a:rPr lang="pt-BR" dirty="0"/>
            <a:t>Demos</a:t>
          </a:r>
          <a:endParaRPr lang="en-US" dirty="0"/>
        </a:p>
      </dgm:t>
    </dgm:pt>
    <dgm:pt modelId="{04D04BF4-F559-4936-81B2-21A91333D9F4}" type="parTrans" cxnId="{B02067A4-B03A-4ADD-A5AD-63A26F144A17}">
      <dgm:prSet/>
      <dgm:spPr/>
      <dgm:t>
        <a:bodyPr/>
        <a:lstStyle/>
        <a:p>
          <a:endParaRPr lang="en-US"/>
        </a:p>
      </dgm:t>
    </dgm:pt>
    <dgm:pt modelId="{8D9568F7-C6A2-4B1F-A283-79D26958E7D4}" type="sibTrans" cxnId="{B02067A4-B03A-4ADD-A5AD-63A26F144A17}">
      <dgm:prSet/>
      <dgm:spPr/>
      <dgm:t>
        <a:bodyPr/>
        <a:lstStyle/>
        <a:p>
          <a:endParaRPr lang="en-US"/>
        </a:p>
      </dgm:t>
    </dgm:pt>
    <dgm:pt modelId="{2637A891-C5C2-4BBC-AD16-C28CD2AFE976}" type="pres">
      <dgm:prSet presAssocID="{7D1DE410-1CBA-4C5C-B303-51BE0F9EE046}" presName="vert0" presStyleCnt="0">
        <dgm:presLayoutVars>
          <dgm:dir/>
          <dgm:animOne val="branch"/>
          <dgm:animLvl val="lvl"/>
        </dgm:presLayoutVars>
      </dgm:prSet>
      <dgm:spPr/>
    </dgm:pt>
    <dgm:pt modelId="{E9A115E1-93F7-4591-BC84-F90FC8470F7D}" type="pres">
      <dgm:prSet presAssocID="{3CC51458-C387-4807-8B50-43F121551892}" presName="thickLine" presStyleLbl="alignNode1" presStyleIdx="0" presStyleCnt="5"/>
      <dgm:spPr/>
    </dgm:pt>
    <dgm:pt modelId="{504C69A7-50D4-417C-9BAA-A2E4C878A28A}" type="pres">
      <dgm:prSet presAssocID="{3CC51458-C387-4807-8B50-43F121551892}" presName="horz1" presStyleCnt="0"/>
      <dgm:spPr/>
    </dgm:pt>
    <dgm:pt modelId="{EBC3A287-CB1D-4C78-B476-890A8BA006CC}" type="pres">
      <dgm:prSet presAssocID="{3CC51458-C387-4807-8B50-43F121551892}" presName="tx1" presStyleLbl="revTx" presStyleIdx="0" presStyleCnt="5"/>
      <dgm:spPr/>
    </dgm:pt>
    <dgm:pt modelId="{20E63B2B-8B27-4622-BD8C-08BDBD77A279}" type="pres">
      <dgm:prSet presAssocID="{3CC51458-C387-4807-8B50-43F121551892}" presName="vert1" presStyleCnt="0"/>
      <dgm:spPr/>
    </dgm:pt>
    <dgm:pt modelId="{71EF1761-8D43-4D7E-AA8E-DDC54E8CF0AA}" type="pres">
      <dgm:prSet presAssocID="{875BE02D-46A7-41D9-9DDE-398F7299CD9A}" presName="thickLine" presStyleLbl="alignNode1" presStyleIdx="1" presStyleCnt="5"/>
      <dgm:spPr/>
    </dgm:pt>
    <dgm:pt modelId="{7A4E60CF-0C97-48CE-BE3B-5D1E8A596AE8}" type="pres">
      <dgm:prSet presAssocID="{875BE02D-46A7-41D9-9DDE-398F7299CD9A}" presName="horz1" presStyleCnt="0"/>
      <dgm:spPr/>
    </dgm:pt>
    <dgm:pt modelId="{6ADCE7AA-B496-4099-AC0F-3B670F389DBD}" type="pres">
      <dgm:prSet presAssocID="{875BE02D-46A7-41D9-9DDE-398F7299CD9A}" presName="tx1" presStyleLbl="revTx" presStyleIdx="1" presStyleCnt="5"/>
      <dgm:spPr/>
    </dgm:pt>
    <dgm:pt modelId="{7EBEC735-64F8-451A-B5E5-276C0933E19D}" type="pres">
      <dgm:prSet presAssocID="{875BE02D-46A7-41D9-9DDE-398F7299CD9A}" presName="vert1" presStyleCnt="0"/>
      <dgm:spPr/>
    </dgm:pt>
    <dgm:pt modelId="{A7534566-B8E8-4448-B451-6043489A3C0C}" type="pres">
      <dgm:prSet presAssocID="{FF16A278-33F5-4061-9482-5E37B0A60C5B}" presName="thickLine" presStyleLbl="alignNode1" presStyleIdx="2" presStyleCnt="5"/>
      <dgm:spPr/>
    </dgm:pt>
    <dgm:pt modelId="{FDB0EF2F-C7F4-4AD0-AFA8-DD5B6396F006}" type="pres">
      <dgm:prSet presAssocID="{FF16A278-33F5-4061-9482-5E37B0A60C5B}" presName="horz1" presStyleCnt="0"/>
      <dgm:spPr/>
    </dgm:pt>
    <dgm:pt modelId="{CF5FA6FE-36AA-4C4D-8EB2-157BE12262AC}" type="pres">
      <dgm:prSet presAssocID="{FF16A278-33F5-4061-9482-5E37B0A60C5B}" presName="tx1" presStyleLbl="revTx" presStyleIdx="2" presStyleCnt="5"/>
      <dgm:spPr/>
    </dgm:pt>
    <dgm:pt modelId="{9A14A9BD-217E-4B61-BC2A-2CA37D1992D4}" type="pres">
      <dgm:prSet presAssocID="{FF16A278-33F5-4061-9482-5E37B0A60C5B}" presName="vert1" presStyleCnt="0"/>
      <dgm:spPr/>
    </dgm:pt>
    <dgm:pt modelId="{EB928E9C-D623-4AE3-B322-CB4786E3434A}" type="pres">
      <dgm:prSet presAssocID="{F2E35BFD-AC89-432F-8454-677A3980F5D0}" presName="thickLine" presStyleLbl="alignNode1" presStyleIdx="3" presStyleCnt="5"/>
      <dgm:spPr/>
    </dgm:pt>
    <dgm:pt modelId="{60D27281-02AE-4E62-B405-81D68E6BCF11}" type="pres">
      <dgm:prSet presAssocID="{F2E35BFD-AC89-432F-8454-677A3980F5D0}" presName="horz1" presStyleCnt="0"/>
      <dgm:spPr/>
    </dgm:pt>
    <dgm:pt modelId="{CBD4DDC8-7867-4847-97E8-2E070997A18F}" type="pres">
      <dgm:prSet presAssocID="{F2E35BFD-AC89-432F-8454-677A3980F5D0}" presName="tx1" presStyleLbl="revTx" presStyleIdx="3" presStyleCnt="5"/>
      <dgm:spPr/>
    </dgm:pt>
    <dgm:pt modelId="{00AE964F-4E7F-465F-9DDE-AD44FAD0A332}" type="pres">
      <dgm:prSet presAssocID="{F2E35BFD-AC89-432F-8454-677A3980F5D0}" presName="vert1" presStyleCnt="0"/>
      <dgm:spPr/>
    </dgm:pt>
    <dgm:pt modelId="{24D36D26-D508-4E52-A674-421A60046F57}" type="pres">
      <dgm:prSet presAssocID="{A66C8002-2B78-4616-9AA5-39BEFE8E0C28}" presName="thickLine" presStyleLbl="alignNode1" presStyleIdx="4" presStyleCnt="5"/>
      <dgm:spPr/>
    </dgm:pt>
    <dgm:pt modelId="{595EA398-8A2F-4845-BF35-E95207F823AA}" type="pres">
      <dgm:prSet presAssocID="{A66C8002-2B78-4616-9AA5-39BEFE8E0C28}" presName="horz1" presStyleCnt="0"/>
      <dgm:spPr/>
    </dgm:pt>
    <dgm:pt modelId="{8F693843-C4C3-4928-B0A1-0BE12C462DD6}" type="pres">
      <dgm:prSet presAssocID="{A66C8002-2B78-4616-9AA5-39BEFE8E0C28}" presName="tx1" presStyleLbl="revTx" presStyleIdx="4" presStyleCnt="5"/>
      <dgm:spPr/>
    </dgm:pt>
    <dgm:pt modelId="{94908164-6659-4281-BC16-70C8D7CBC043}" type="pres">
      <dgm:prSet presAssocID="{A66C8002-2B78-4616-9AA5-39BEFE8E0C28}" presName="vert1" presStyleCnt="0"/>
      <dgm:spPr/>
    </dgm:pt>
  </dgm:ptLst>
  <dgm:cxnLst>
    <dgm:cxn modelId="{836B3012-ACC8-4E05-BA1B-2E6EF3CF0604}" type="presOf" srcId="{3CC51458-C387-4807-8B50-43F121551892}" destId="{EBC3A287-CB1D-4C78-B476-890A8BA006CC}" srcOrd="0" destOrd="0" presId="urn:microsoft.com/office/officeart/2008/layout/LinedList"/>
    <dgm:cxn modelId="{4CB33437-11AB-4CDE-B5BF-A6622B48DF03}" srcId="{7D1DE410-1CBA-4C5C-B303-51BE0F9EE046}" destId="{A66C8002-2B78-4616-9AA5-39BEFE8E0C28}" srcOrd="4" destOrd="0" parTransId="{330B0977-8A29-4E08-9253-1E1F02375E0A}" sibTransId="{292F1C9D-E4B8-4E2D-8495-07B8DABF2FD2}"/>
    <dgm:cxn modelId="{F9CC5F5F-D6A1-462F-8031-F1BB1E970743}" type="presOf" srcId="{875BE02D-46A7-41D9-9DDE-398F7299CD9A}" destId="{6ADCE7AA-B496-4099-AC0F-3B670F389DBD}" srcOrd="0" destOrd="0" presId="urn:microsoft.com/office/officeart/2008/layout/LinedList"/>
    <dgm:cxn modelId="{4060254C-4E35-42F2-99DA-EAC56E502E7B}" srcId="{7D1DE410-1CBA-4C5C-B303-51BE0F9EE046}" destId="{875BE02D-46A7-41D9-9DDE-398F7299CD9A}" srcOrd="1" destOrd="0" parTransId="{3AE25E52-E349-4E19-8A67-E45A337426A1}" sibTransId="{3D1B19AB-0A28-4D44-92D1-52B5696D3C54}"/>
    <dgm:cxn modelId="{1098BF98-ABFA-41D8-A91F-A537BF53774F}" type="presOf" srcId="{FF16A278-33F5-4061-9482-5E37B0A60C5B}" destId="{CF5FA6FE-36AA-4C4D-8EB2-157BE12262AC}" srcOrd="0" destOrd="0" presId="urn:microsoft.com/office/officeart/2008/layout/LinedList"/>
    <dgm:cxn modelId="{5CD405A2-9A4C-4137-9C78-2C65325D3241}" srcId="{7D1DE410-1CBA-4C5C-B303-51BE0F9EE046}" destId="{F2E35BFD-AC89-432F-8454-677A3980F5D0}" srcOrd="3" destOrd="0" parTransId="{33D62D0E-3302-479F-8140-174EA11059E4}" sibTransId="{989D2F31-57F4-4C86-9BF0-870D5497C5B7}"/>
    <dgm:cxn modelId="{B02067A4-B03A-4ADD-A5AD-63A26F144A17}" srcId="{7D1DE410-1CBA-4C5C-B303-51BE0F9EE046}" destId="{FF16A278-33F5-4061-9482-5E37B0A60C5B}" srcOrd="2" destOrd="0" parTransId="{04D04BF4-F559-4936-81B2-21A91333D9F4}" sibTransId="{8D9568F7-C6A2-4B1F-A283-79D26958E7D4}"/>
    <dgm:cxn modelId="{5E3B0FBF-D29F-4D5A-8432-2283A462768C}" srcId="{7D1DE410-1CBA-4C5C-B303-51BE0F9EE046}" destId="{3CC51458-C387-4807-8B50-43F121551892}" srcOrd="0" destOrd="0" parTransId="{5AB66CF7-BF14-45C0-9A57-A1FBC1C5B833}" sibTransId="{C995133D-665A-4FB1-81F3-74965EAA2510}"/>
    <dgm:cxn modelId="{6C7D05E2-4F92-490B-AAFC-94106250BBDB}" type="presOf" srcId="{F2E35BFD-AC89-432F-8454-677A3980F5D0}" destId="{CBD4DDC8-7867-4847-97E8-2E070997A18F}" srcOrd="0" destOrd="0" presId="urn:microsoft.com/office/officeart/2008/layout/LinedList"/>
    <dgm:cxn modelId="{62F482E4-8D8B-4A09-BF6B-6F781537D635}" type="presOf" srcId="{A66C8002-2B78-4616-9AA5-39BEFE8E0C28}" destId="{8F693843-C4C3-4928-B0A1-0BE12C462DD6}" srcOrd="0" destOrd="0" presId="urn:microsoft.com/office/officeart/2008/layout/LinedList"/>
    <dgm:cxn modelId="{5B3721F8-63E0-4F87-93F8-5659489ED011}" type="presOf" srcId="{7D1DE410-1CBA-4C5C-B303-51BE0F9EE046}" destId="{2637A891-C5C2-4BBC-AD16-C28CD2AFE976}" srcOrd="0" destOrd="0" presId="urn:microsoft.com/office/officeart/2008/layout/LinedList"/>
    <dgm:cxn modelId="{0ECBF721-07D1-4C80-905A-F98560CA4A2A}" type="presParOf" srcId="{2637A891-C5C2-4BBC-AD16-C28CD2AFE976}" destId="{E9A115E1-93F7-4591-BC84-F90FC8470F7D}" srcOrd="0" destOrd="0" presId="urn:microsoft.com/office/officeart/2008/layout/LinedList"/>
    <dgm:cxn modelId="{5A72D043-18DE-434D-9252-D9EF8157E1AE}" type="presParOf" srcId="{2637A891-C5C2-4BBC-AD16-C28CD2AFE976}" destId="{504C69A7-50D4-417C-9BAA-A2E4C878A28A}" srcOrd="1" destOrd="0" presId="urn:microsoft.com/office/officeart/2008/layout/LinedList"/>
    <dgm:cxn modelId="{8C1CFD84-86DD-468A-8F6C-C7502C24A4C1}" type="presParOf" srcId="{504C69A7-50D4-417C-9BAA-A2E4C878A28A}" destId="{EBC3A287-CB1D-4C78-B476-890A8BA006CC}" srcOrd="0" destOrd="0" presId="urn:microsoft.com/office/officeart/2008/layout/LinedList"/>
    <dgm:cxn modelId="{BC2C9030-35D3-4D0A-A05C-F0B9115F99E7}" type="presParOf" srcId="{504C69A7-50D4-417C-9BAA-A2E4C878A28A}" destId="{20E63B2B-8B27-4622-BD8C-08BDBD77A279}" srcOrd="1" destOrd="0" presId="urn:microsoft.com/office/officeart/2008/layout/LinedList"/>
    <dgm:cxn modelId="{CAE3FC02-000D-4D85-8FF7-81AE308983E0}" type="presParOf" srcId="{2637A891-C5C2-4BBC-AD16-C28CD2AFE976}" destId="{71EF1761-8D43-4D7E-AA8E-DDC54E8CF0AA}" srcOrd="2" destOrd="0" presId="urn:microsoft.com/office/officeart/2008/layout/LinedList"/>
    <dgm:cxn modelId="{95E2E5A9-129B-4B19-A7F6-BD76E6F9D43D}" type="presParOf" srcId="{2637A891-C5C2-4BBC-AD16-C28CD2AFE976}" destId="{7A4E60CF-0C97-48CE-BE3B-5D1E8A596AE8}" srcOrd="3" destOrd="0" presId="urn:microsoft.com/office/officeart/2008/layout/LinedList"/>
    <dgm:cxn modelId="{09CCD681-2B7D-4320-9C59-E4A2CAB64CC6}" type="presParOf" srcId="{7A4E60CF-0C97-48CE-BE3B-5D1E8A596AE8}" destId="{6ADCE7AA-B496-4099-AC0F-3B670F389DBD}" srcOrd="0" destOrd="0" presId="urn:microsoft.com/office/officeart/2008/layout/LinedList"/>
    <dgm:cxn modelId="{24107599-A71D-4D62-B0B0-32769AF920D5}" type="presParOf" srcId="{7A4E60CF-0C97-48CE-BE3B-5D1E8A596AE8}" destId="{7EBEC735-64F8-451A-B5E5-276C0933E19D}" srcOrd="1" destOrd="0" presId="urn:microsoft.com/office/officeart/2008/layout/LinedList"/>
    <dgm:cxn modelId="{11065FAC-D36F-4D5D-8060-FE52C2C1C960}" type="presParOf" srcId="{2637A891-C5C2-4BBC-AD16-C28CD2AFE976}" destId="{A7534566-B8E8-4448-B451-6043489A3C0C}" srcOrd="4" destOrd="0" presId="urn:microsoft.com/office/officeart/2008/layout/LinedList"/>
    <dgm:cxn modelId="{11BE37F8-7E57-4060-8516-4AE23F67A33B}" type="presParOf" srcId="{2637A891-C5C2-4BBC-AD16-C28CD2AFE976}" destId="{FDB0EF2F-C7F4-4AD0-AFA8-DD5B6396F006}" srcOrd="5" destOrd="0" presId="urn:microsoft.com/office/officeart/2008/layout/LinedList"/>
    <dgm:cxn modelId="{DC861AF9-E859-482E-8BC2-12585CAFFF04}" type="presParOf" srcId="{FDB0EF2F-C7F4-4AD0-AFA8-DD5B6396F006}" destId="{CF5FA6FE-36AA-4C4D-8EB2-157BE12262AC}" srcOrd="0" destOrd="0" presId="urn:microsoft.com/office/officeart/2008/layout/LinedList"/>
    <dgm:cxn modelId="{4581FBA7-BDCF-4BE4-9EAE-BFA64A1CBCA0}" type="presParOf" srcId="{FDB0EF2F-C7F4-4AD0-AFA8-DD5B6396F006}" destId="{9A14A9BD-217E-4B61-BC2A-2CA37D1992D4}" srcOrd="1" destOrd="0" presId="urn:microsoft.com/office/officeart/2008/layout/LinedList"/>
    <dgm:cxn modelId="{8BFB3010-04C8-4C2E-A049-167FACACF5EC}" type="presParOf" srcId="{2637A891-C5C2-4BBC-AD16-C28CD2AFE976}" destId="{EB928E9C-D623-4AE3-B322-CB4786E3434A}" srcOrd="6" destOrd="0" presId="urn:microsoft.com/office/officeart/2008/layout/LinedList"/>
    <dgm:cxn modelId="{2F06D010-A6DD-48DA-AD1C-29EA4D631AD0}" type="presParOf" srcId="{2637A891-C5C2-4BBC-AD16-C28CD2AFE976}" destId="{60D27281-02AE-4E62-B405-81D68E6BCF11}" srcOrd="7" destOrd="0" presId="urn:microsoft.com/office/officeart/2008/layout/LinedList"/>
    <dgm:cxn modelId="{AB7F9C6B-7C69-4653-8D34-07DFFD3D356B}" type="presParOf" srcId="{60D27281-02AE-4E62-B405-81D68E6BCF11}" destId="{CBD4DDC8-7867-4847-97E8-2E070997A18F}" srcOrd="0" destOrd="0" presId="urn:microsoft.com/office/officeart/2008/layout/LinedList"/>
    <dgm:cxn modelId="{8BBC40C2-5C39-4FE4-BD6D-7EF2B3BD7C3A}" type="presParOf" srcId="{60D27281-02AE-4E62-B405-81D68E6BCF11}" destId="{00AE964F-4E7F-465F-9DDE-AD44FAD0A332}" srcOrd="1" destOrd="0" presId="urn:microsoft.com/office/officeart/2008/layout/LinedList"/>
    <dgm:cxn modelId="{2DDAE4DC-E298-4F0F-A3D5-139312F600D5}" type="presParOf" srcId="{2637A891-C5C2-4BBC-AD16-C28CD2AFE976}" destId="{24D36D26-D508-4E52-A674-421A60046F57}" srcOrd="8" destOrd="0" presId="urn:microsoft.com/office/officeart/2008/layout/LinedList"/>
    <dgm:cxn modelId="{D26F5979-9F76-4B65-BB2E-D63B64492F6C}" type="presParOf" srcId="{2637A891-C5C2-4BBC-AD16-C28CD2AFE976}" destId="{595EA398-8A2F-4845-BF35-E95207F823AA}" srcOrd="9" destOrd="0" presId="urn:microsoft.com/office/officeart/2008/layout/LinedList"/>
    <dgm:cxn modelId="{2252C4A5-466B-462F-B926-4BCB551DAE20}" type="presParOf" srcId="{595EA398-8A2F-4845-BF35-E95207F823AA}" destId="{8F693843-C4C3-4928-B0A1-0BE12C462DD6}" srcOrd="0" destOrd="0" presId="urn:microsoft.com/office/officeart/2008/layout/LinedList"/>
    <dgm:cxn modelId="{FF47149B-6EFD-4972-B9F8-F7F6DF3940E2}" type="presParOf" srcId="{595EA398-8A2F-4845-BF35-E95207F823AA}" destId="{94908164-6659-4281-BC16-70C8D7CBC0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7F1184-61A9-485D-8CDC-399BE7A10F3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807B2E-B086-4969-B188-A9507A3E84ED}">
      <dgm:prSet/>
      <dgm:spPr/>
      <dgm:t>
        <a:bodyPr/>
        <a:lstStyle/>
        <a:p>
          <a:r>
            <a:rPr lang="pt-BR"/>
            <a:t>Diferença entre robôs atendidos e não atendidos (Attended vs Unattended</a:t>
          </a:r>
          <a:endParaRPr lang="en-US"/>
        </a:p>
      </dgm:t>
    </dgm:pt>
    <dgm:pt modelId="{30D45636-3D13-44EA-BE5E-CB2ED48EFAB6}" type="parTrans" cxnId="{DF24D6AF-25C5-44AC-BAE9-A8CF5217D746}">
      <dgm:prSet/>
      <dgm:spPr/>
      <dgm:t>
        <a:bodyPr/>
        <a:lstStyle/>
        <a:p>
          <a:endParaRPr lang="en-US"/>
        </a:p>
      </dgm:t>
    </dgm:pt>
    <dgm:pt modelId="{FC47FFDA-E02C-40CE-BA89-741C3AC68FD3}" type="sibTrans" cxnId="{DF24D6AF-25C5-44AC-BAE9-A8CF5217D746}">
      <dgm:prSet/>
      <dgm:spPr/>
      <dgm:t>
        <a:bodyPr/>
        <a:lstStyle/>
        <a:p>
          <a:endParaRPr lang="en-US"/>
        </a:p>
      </dgm:t>
    </dgm:pt>
    <dgm:pt modelId="{90926EF5-1508-49BF-96B1-BDF6CB017EBD}">
      <dgm:prSet/>
      <dgm:spPr/>
      <dgm:t>
        <a:bodyPr/>
        <a:lstStyle/>
        <a:p>
          <a:r>
            <a:rPr lang="pt-BR"/>
            <a:t>Screen Scraping</a:t>
          </a:r>
          <a:endParaRPr lang="en-US"/>
        </a:p>
      </dgm:t>
    </dgm:pt>
    <dgm:pt modelId="{9755344C-5E68-47F8-BBF3-D3B2938A551C}" type="parTrans" cxnId="{C830C94D-C7F3-4E8C-AB3E-692633DD317D}">
      <dgm:prSet/>
      <dgm:spPr/>
      <dgm:t>
        <a:bodyPr/>
        <a:lstStyle/>
        <a:p>
          <a:endParaRPr lang="en-US"/>
        </a:p>
      </dgm:t>
    </dgm:pt>
    <dgm:pt modelId="{F07BAFB0-2F1E-4C16-86C2-2216C5035A57}" type="sibTrans" cxnId="{C830C94D-C7F3-4E8C-AB3E-692633DD317D}">
      <dgm:prSet/>
      <dgm:spPr/>
      <dgm:t>
        <a:bodyPr/>
        <a:lstStyle/>
        <a:p>
          <a:endParaRPr lang="en-US"/>
        </a:p>
      </dgm:t>
    </dgm:pt>
    <dgm:pt modelId="{578AE9FC-E9E3-4595-A282-C61A4817579D}">
      <dgm:prSet/>
      <dgm:spPr/>
      <dgm:t>
        <a:bodyPr/>
        <a:lstStyle/>
        <a:p>
          <a:r>
            <a:rPr lang="pt-BR"/>
            <a:t>Componentes: Bot Runner, Control room e ambiente de desenvolvimento</a:t>
          </a:r>
          <a:endParaRPr lang="en-US"/>
        </a:p>
      </dgm:t>
    </dgm:pt>
    <dgm:pt modelId="{B5471F03-56DC-4D3B-8586-F34D87BFB6FA}" type="parTrans" cxnId="{B0F4E4F8-2E76-45DE-AE34-0002616931D6}">
      <dgm:prSet/>
      <dgm:spPr/>
      <dgm:t>
        <a:bodyPr/>
        <a:lstStyle/>
        <a:p>
          <a:endParaRPr lang="en-US"/>
        </a:p>
      </dgm:t>
    </dgm:pt>
    <dgm:pt modelId="{A6EEE074-176F-405B-BEC9-28339921D913}" type="sibTrans" cxnId="{B0F4E4F8-2E76-45DE-AE34-0002616931D6}">
      <dgm:prSet/>
      <dgm:spPr/>
      <dgm:t>
        <a:bodyPr/>
        <a:lstStyle/>
        <a:p>
          <a:endParaRPr lang="en-US"/>
        </a:p>
      </dgm:t>
    </dgm:pt>
    <dgm:pt modelId="{15A2AF1D-E2C4-4D46-960D-28367A6D3380}">
      <dgm:prSet/>
      <dgm:spPr/>
      <dgm:t>
        <a:bodyPr/>
        <a:lstStyle/>
        <a:p>
          <a:r>
            <a:rPr lang="pt-BR"/>
            <a:t>Transformação digital</a:t>
          </a:r>
          <a:endParaRPr lang="en-US"/>
        </a:p>
      </dgm:t>
    </dgm:pt>
    <dgm:pt modelId="{ACD060DE-9E45-4AAF-B3AD-C7D8DC163B74}" type="parTrans" cxnId="{BFB31FA0-7DE1-4FD6-AED6-8CDC9535F409}">
      <dgm:prSet/>
      <dgm:spPr/>
      <dgm:t>
        <a:bodyPr/>
        <a:lstStyle/>
        <a:p>
          <a:endParaRPr lang="en-US"/>
        </a:p>
      </dgm:t>
    </dgm:pt>
    <dgm:pt modelId="{DC896039-C716-4D0A-9E2A-DF68193F1B91}" type="sibTrans" cxnId="{BFB31FA0-7DE1-4FD6-AED6-8CDC9535F409}">
      <dgm:prSet/>
      <dgm:spPr/>
      <dgm:t>
        <a:bodyPr/>
        <a:lstStyle/>
        <a:p>
          <a:endParaRPr lang="en-US"/>
        </a:p>
      </dgm:t>
    </dgm:pt>
    <dgm:pt modelId="{006A9BDD-FBB3-4273-A423-1D491F3C5BBB}">
      <dgm:prSet/>
      <dgm:spPr/>
      <dgm:t>
        <a:bodyPr/>
        <a:lstStyle/>
        <a:p>
          <a:r>
            <a:rPr lang="pt-BR"/>
            <a:t>Analisando processos de digitação e digitalização</a:t>
          </a:r>
          <a:endParaRPr lang="en-US"/>
        </a:p>
      </dgm:t>
    </dgm:pt>
    <dgm:pt modelId="{A299D616-E31E-4B23-A5D8-A704D36DFC3D}" type="parTrans" cxnId="{09D458F5-EBE6-4FB9-8DDE-A4CC4EED99DE}">
      <dgm:prSet/>
      <dgm:spPr/>
      <dgm:t>
        <a:bodyPr/>
        <a:lstStyle/>
        <a:p>
          <a:endParaRPr lang="en-US"/>
        </a:p>
      </dgm:t>
    </dgm:pt>
    <dgm:pt modelId="{CC65A27B-6526-4531-962F-94EBE06DC25E}" type="sibTrans" cxnId="{09D458F5-EBE6-4FB9-8DDE-A4CC4EED99DE}">
      <dgm:prSet/>
      <dgm:spPr/>
      <dgm:t>
        <a:bodyPr/>
        <a:lstStyle/>
        <a:p>
          <a:endParaRPr lang="en-US"/>
        </a:p>
      </dgm:t>
    </dgm:pt>
    <dgm:pt modelId="{5E42B29D-3FFE-4656-8673-FAC5A876CAC3}" type="pres">
      <dgm:prSet presAssocID="{217F1184-61A9-485D-8CDC-399BE7A10F31}" presName="linear" presStyleCnt="0">
        <dgm:presLayoutVars>
          <dgm:animLvl val="lvl"/>
          <dgm:resizeHandles val="exact"/>
        </dgm:presLayoutVars>
      </dgm:prSet>
      <dgm:spPr/>
    </dgm:pt>
    <dgm:pt modelId="{6421B104-1DD9-4987-A476-73CA610EADE8}" type="pres">
      <dgm:prSet presAssocID="{ED807B2E-B086-4969-B188-A9507A3E84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0361576-3D27-4EC4-9C1D-F58CC14E3E88}" type="pres">
      <dgm:prSet presAssocID="{FC47FFDA-E02C-40CE-BA89-741C3AC68FD3}" presName="spacer" presStyleCnt="0"/>
      <dgm:spPr/>
    </dgm:pt>
    <dgm:pt modelId="{123BC3B5-E729-4868-926F-8B94FAF82995}" type="pres">
      <dgm:prSet presAssocID="{90926EF5-1508-49BF-96B1-BDF6CB017EB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9C23C6D-B8E2-479F-B058-9B44847EE656}" type="pres">
      <dgm:prSet presAssocID="{F07BAFB0-2F1E-4C16-86C2-2216C5035A57}" presName="spacer" presStyleCnt="0"/>
      <dgm:spPr/>
    </dgm:pt>
    <dgm:pt modelId="{8ADDE428-E23A-491A-BF7B-58AE02C6A2A0}" type="pres">
      <dgm:prSet presAssocID="{578AE9FC-E9E3-4595-A282-C61A4817579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46188AA-7FC4-4886-935F-D367AF8D0DB8}" type="pres">
      <dgm:prSet presAssocID="{A6EEE074-176F-405B-BEC9-28339921D913}" presName="spacer" presStyleCnt="0"/>
      <dgm:spPr/>
    </dgm:pt>
    <dgm:pt modelId="{4E236143-CAF1-4CAA-861C-9DBDCD507666}" type="pres">
      <dgm:prSet presAssocID="{15A2AF1D-E2C4-4D46-960D-28367A6D338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2F8E982-270D-4938-B70F-E09F80C494E5}" type="pres">
      <dgm:prSet presAssocID="{DC896039-C716-4D0A-9E2A-DF68193F1B91}" presName="spacer" presStyleCnt="0"/>
      <dgm:spPr/>
    </dgm:pt>
    <dgm:pt modelId="{363BA588-F3C9-473C-B018-4DE693F1DE03}" type="pres">
      <dgm:prSet presAssocID="{006A9BDD-FBB3-4273-A423-1D491F3C5BB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86730E-4369-47DB-8E39-86251D58DA24}" type="presOf" srcId="{15A2AF1D-E2C4-4D46-960D-28367A6D3380}" destId="{4E236143-CAF1-4CAA-861C-9DBDCD507666}" srcOrd="0" destOrd="0" presId="urn:microsoft.com/office/officeart/2005/8/layout/vList2"/>
    <dgm:cxn modelId="{E8E44449-DE7C-4BDC-A608-A5D34202DF65}" type="presOf" srcId="{ED807B2E-B086-4969-B188-A9507A3E84ED}" destId="{6421B104-1DD9-4987-A476-73CA610EADE8}" srcOrd="0" destOrd="0" presId="urn:microsoft.com/office/officeart/2005/8/layout/vList2"/>
    <dgm:cxn modelId="{C830C94D-C7F3-4E8C-AB3E-692633DD317D}" srcId="{217F1184-61A9-485D-8CDC-399BE7A10F31}" destId="{90926EF5-1508-49BF-96B1-BDF6CB017EBD}" srcOrd="1" destOrd="0" parTransId="{9755344C-5E68-47F8-BBF3-D3B2938A551C}" sibTransId="{F07BAFB0-2F1E-4C16-86C2-2216C5035A57}"/>
    <dgm:cxn modelId="{C64E6082-DE20-4487-AD75-BC8A2543E489}" type="presOf" srcId="{578AE9FC-E9E3-4595-A282-C61A4817579D}" destId="{8ADDE428-E23A-491A-BF7B-58AE02C6A2A0}" srcOrd="0" destOrd="0" presId="urn:microsoft.com/office/officeart/2005/8/layout/vList2"/>
    <dgm:cxn modelId="{66EA1485-6247-4996-A292-D0D0AB162A52}" type="presOf" srcId="{006A9BDD-FBB3-4273-A423-1D491F3C5BBB}" destId="{363BA588-F3C9-473C-B018-4DE693F1DE03}" srcOrd="0" destOrd="0" presId="urn:microsoft.com/office/officeart/2005/8/layout/vList2"/>
    <dgm:cxn modelId="{BFB31FA0-7DE1-4FD6-AED6-8CDC9535F409}" srcId="{217F1184-61A9-485D-8CDC-399BE7A10F31}" destId="{15A2AF1D-E2C4-4D46-960D-28367A6D3380}" srcOrd="3" destOrd="0" parTransId="{ACD060DE-9E45-4AAF-B3AD-C7D8DC163B74}" sibTransId="{DC896039-C716-4D0A-9E2A-DF68193F1B91}"/>
    <dgm:cxn modelId="{DF24D6AF-25C5-44AC-BAE9-A8CF5217D746}" srcId="{217F1184-61A9-485D-8CDC-399BE7A10F31}" destId="{ED807B2E-B086-4969-B188-A9507A3E84ED}" srcOrd="0" destOrd="0" parTransId="{30D45636-3D13-44EA-BE5E-CB2ED48EFAB6}" sibTransId="{FC47FFDA-E02C-40CE-BA89-741C3AC68FD3}"/>
    <dgm:cxn modelId="{EA6D09C8-71CB-474D-AA52-C7027D81F606}" type="presOf" srcId="{90926EF5-1508-49BF-96B1-BDF6CB017EBD}" destId="{123BC3B5-E729-4868-926F-8B94FAF82995}" srcOrd="0" destOrd="0" presId="urn:microsoft.com/office/officeart/2005/8/layout/vList2"/>
    <dgm:cxn modelId="{9159F7C9-ED0C-4399-A7C0-138A131311A3}" type="presOf" srcId="{217F1184-61A9-485D-8CDC-399BE7A10F31}" destId="{5E42B29D-3FFE-4656-8673-FAC5A876CAC3}" srcOrd="0" destOrd="0" presId="urn:microsoft.com/office/officeart/2005/8/layout/vList2"/>
    <dgm:cxn modelId="{09D458F5-EBE6-4FB9-8DDE-A4CC4EED99DE}" srcId="{217F1184-61A9-485D-8CDC-399BE7A10F31}" destId="{006A9BDD-FBB3-4273-A423-1D491F3C5BBB}" srcOrd="4" destOrd="0" parTransId="{A299D616-E31E-4B23-A5D8-A704D36DFC3D}" sibTransId="{CC65A27B-6526-4531-962F-94EBE06DC25E}"/>
    <dgm:cxn modelId="{B0F4E4F8-2E76-45DE-AE34-0002616931D6}" srcId="{217F1184-61A9-485D-8CDC-399BE7A10F31}" destId="{578AE9FC-E9E3-4595-A282-C61A4817579D}" srcOrd="2" destOrd="0" parTransId="{B5471F03-56DC-4D3B-8586-F34D87BFB6FA}" sibTransId="{A6EEE074-176F-405B-BEC9-28339921D913}"/>
    <dgm:cxn modelId="{5C6153EE-9ADE-4972-A0BE-8F94C9E0D097}" type="presParOf" srcId="{5E42B29D-3FFE-4656-8673-FAC5A876CAC3}" destId="{6421B104-1DD9-4987-A476-73CA610EADE8}" srcOrd="0" destOrd="0" presId="urn:microsoft.com/office/officeart/2005/8/layout/vList2"/>
    <dgm:cxn modelId="{68681F51-2AA0-4C9D-A907-40D39845866B}" type="presParOf" srcId="{5E42B29D-3FFE-4656-8673-FAC5A876CAC3}" destId="{40361576-3D27-4EC4-9C1D-F58CC14E3E88}" srcOrd="1" destOrd="0" presId="urn:microsoft.com/office/officeart/2005/8/layout/vList2"/>
    <dgm:cxn modelId="{40926D74-5871-49A9-BBD6-5ECC1869D863}" type="presParOf" srcId="{5E42B29D-3FFE-4656-8673-FAC5A876CAC3}" destId="{123BC3B5-E729-4868-926F-8B94FAF82995}" srcOrd="2" destOrd="0" presId="urn:microsoft.com/office/officeart/2005/8/layout/vList2"/>
    <dgm:cxn modelId="{9B6966EB-9B6F-4DE3-AE76-81F7247DF852}" type="presParOf" srcId="{5E42B29D-3FFE-4656-8673-FAC5A876CAC3}" destId="{89C23C6D-B8E2-479F-B058-9B44847EE656}" srcOrd="3" destOrd="0" presId="urn:microsoft.com/office/officeart/2005/8/layout/vList2"/>
    <dgm:cxn modelId="{E497E1D6-D95D-478E-887E-D8293BABDCE0}" type="presParOf" srcId="{5E42B29D-3FFE-4656-8673-FAC5A876CAC3}" destId="{8ADDE428-E23A-491A-BF7B-58AE02C6A2A0}" srcOrd="4" destOrd="0" presId="urn:microsoft.com/office/officeart/2005/8/layout/vList2"/>
    <dgm:cxn modelId="{9FD90104-4164-4C6D-A9DB-705F4EF05047}" type="presParOf" srcId="{5E42B29D-3FFE-4656-8673-FAC5A876CAC3}" destId="{946188AA-7FC4-4886-935F-D367AF8D0DB8}" srcOrd="5" destOrd="0" presId="urn:microsoft.com/office/officeart/2005/8/layout/vList2"/>
    <dgm:cxn modelId="{D23757DD-4A66-40F1-8452-729EC1DB4D2D}" type="presParOf" srcId="{5E42B29D-3FFE-4656-8673-FAC5A876CAC3}" destId="{4E236143-CAF1-4CAA-861C-9DBDCD507666}" srcOrd="6" destOrd="0" presId="urn:microsoft.com/office/officeart/2005/8/layout/vList2"/>
    <dgm:cxn modelId="{77D9259A-BACC-46EC-B6CA-C8E34A54B160}" type="presParOf" srcId="{5E42B29D-3FFE-4656-8673-FAC5A876CAC3}" destId="{C2F8E982-270D-4938-B70F-E09F80C494E5}" srcOrd="7" destOrd="0" presId="urn:microsoft.com/office/officeart/2005/8/layout/vList2"/>
    <dgm:cxn modelId="{A7187FEB-3805-44B4-8448-A6323DC2C758}" type="presParOf" srcId="{5E42B29D-3FFE-4656-8673-FAC5A876CAC3}" destId="{363BA588-F3C9-473C-B018-4DE693F1DE0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5D2D6-EB94-4488-A4BE-70A860876078}">
      <dsp:nvSpPr>
        <dsp:cNvPr id="0" name=""/>
        <dsp:cNvSpPr/>
      </dsp:nvSpPr>
      <dsp:spPr>
        <a:xfrm>
          <a:off x="1524067" y="356285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7274-6C77-4B43-9ADA-FE88ABBE99F4}">
      <dsp:nvSpPr>
        <dsp:cNvPr id="0" name=""/>
        <dsp:cNvSpPr/>
      </dsp:nvSpPr>
      <dsp:spPr>
        <a:xfrm>
          <a:off x="1046469" y="1466932"/>
          <a:ext cx="1736718" cy="1082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Implementar um departamento de RPA</a:t>
          </a:r>
          <a:endParaRPr lang="en-US" sz="1800" kern="1200"/>
        </a:p>
      </dsp:txBody>
      <dsp:txXfrm>
        <a:off x="1046469" y="1466932"/>
        <a:ext cx="1736718" cy="1082735"/>
      </dsp:txXfrm>
    </dsp:sp>
    <dsp:sp modelId="{8B802638-1D8C-4512-B4AA-6275B8E2C8C8}">
      <dsp:nvSpPr>
        <dsp:cNvPr id="0" name=""/>
        <dsp:cNvSpPr/>
      </dsp:nvSpPr>
      <dsp:spPr>
        <a:xfrm>
          <a:off x="3564711" y="356285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4C103-29CB-4860-99CF-316C70CFB3CC}">
      <dsp:nvSpPr>
        <dsp:cNvPr id="0" name=""/>
        <dsp:cNvSpPr/>
      </dsp:nvSpPr>
      <dsp:spPr>
        <a:xfrm>
          <a:off x="3087114" y="1466932"/>
          <a:ext cx="1736718" cy="1082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Como fazer a gestão dos processos em um </a:t>
          </a:r>
          <a:r>
            <a:rPr lang="pt-BR" sz="1800" kern="1200" dirty="0" err="1"/>
            <a:t>CoE</a:t>
          </a:r>
          <a:endParaRPr lang="en-US" sz="1800" kern="1200" dirty="0"/>
        </a:p>
      </dsp:txBody>
      <dsp:txXfrm>
        <a:off x="3087114" y="1466932"/>
        <a:ext cx="1736718" cy="1082735"/>
      </dsp:txXfrm>
    </dsp:sp>
    <dsp:sp modelId="{0420CF9B-E254-49DC-9F6A-4E641CC4D2AC}">
      <dsp:nvSpPr>
        <dsp:cNvPr id="0" name=""/>
        <dsp:cNvSpPr/>
      </dsp:nvSpPr>
      <dsp:spPr>
        <a:xfrm>
          <a:off x="5605356" y="356285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655A0-E058-40E8-8BC2-98137D6234FB}">
      <dsp:nvSpPr>
        <dsp:cNvPr id="0" name=""/>
        <dsp:cNvSpPr/>
      </dsp:nvSpPr>
      <dsp:spPr>
        <a:xfrm>
          <a:off x="5127758" y="1466932"/>
          <a:ext cx="1736718" cy="1082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Boas práticas de desenvolvimento</a:t>
          </a:r>
          <a:endParaRPr lang="en-US" sz="1800" kern="1200"/>
        </a:p>
      </dsp:txBody>
      <dsp:txXfrm>
        <a:off x="5127758" y="1466932"/>
        <a:ext cx="1736718" cy="1082735"/>
      </dsp:txXfrm>
    </dsp:sp>
    <dsp:sp modelId="{11F41185-640A-43A3-A20C-92C964F5553E}">
      <dsp:nvSpPr>
        <dsp:cNvPr id="0" name=""/>
        <dsp:cNvSpPr/>
      </dsp:nvSpPr>
      <dsp:spPr>
        <a:xfrm>
          <a:off x="7646000" y="356285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979B8-7E44-429B-9F08-87F760867405}">
      <dsp:nvSpPr>
        <dsp:cNvPr id="0" name=""/>
        <dsp:cNvSpPr/>
      </dsp:nvSpPr>
      <dsp:spPr>
        <a:xfrm>
          <a:off x="7168403" y="1466932"/>
          <a:ext cx="1736718" cy="1082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Ferramentas mais utilizadas</a:t>
          </a:r>
          <a:endParaRPr lang="en-US" sz="1800" kern="1200"/>
        </a:p>
      </dsp:txBody>
      <dsp:txXfrm>
        <a:off x="7168403" y="1466932"/>
        <a:ext cx="1736718" cy="1082735"/>
      </dsp:txXfrm>
    </dsp:sp>
    <dsp:sp modelId="{18B819BF-41BC-4D8E-9B08-5361168E117B}">
      <dsp:nvSpPr>
        <dsp:cNvPr id="0" name=""/>
        <dsp:cNvSpPr/>
      </dsp:nvSpPr>
      <dsp:spPr>
        <a:xfrm>
          <a:off x="9686645" y="356285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2FE9F-34E2-48E2-838C-EB90F6237857}">
      <dsp:nvSpPr>
        <dsp:cNvPr id="0" name=""/>
        <dsp:cNvSpPr/>
      </dsp:nvSpPr>
      <dsp:spPr>
        <a:xfrm>
          <a:off x="9209047" y="1466932"/>
          <a:ext cx="1736718" cy="1082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 conceito de transformação digital</a:t>
          </a:r>
          <a:endParaRPr lang="en-US" sz="1800" kern="1200" dirty="0"/>
        </a:p>
      </dsp:txBody>
      <dsp:txXfrm>
        <a:off x="9209047" y="1466932"/>
        <a:ext cx="1736718" cy="10827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134F4-74DC-4EB7-B689-C1C034C56863}">
      <dsp:nvSpPr>
        <dsp:cNvPr id="0" name=""/>
        <dsp:cNvSpPr/>
      </dsp:nvSpPr>
      <dsp:spPr>
        <a:xfrm>
          <a:off x="1785584" y="389183"/>
          <a:ext cx="953328" cy="953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94351-2DEB-4CD2-94AD-0905FE9C130E}">
      <dsp:nvSpPr>
        <dsp:cNvPr id="0" name=""/>
        <dsp:cNvSpPr/>
      </dsp:nvSpPr>
      <dsp:spPr>
        <a:xfrm>
          <a:off x="1202995" y="1661769"/>
          <a:ext cx="211850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Diferença entre Automação, RPA e </a:t>
          </a:r>
          <a:r>
            <a:rPr lang="pt-BR" sz="1800" kern="1200" dirty="0" err="1"/>
            <a:t>Hiperautomação</a:t>
          </a:r>
          <a:endParaRPr lang="en-US" sz="1800" kern="1200" dirty="0"/>
        </a:p>
      </dsp:txBody>
      <dsp:txXfrm>
        <a:off x="1202995" y="1661769"/>
        <a:ext cx="2118507" cy="855000"/>
      </dsp:txXfrm>
    </dsp:sp>
    <dsp:sp modelId="{AA8C4290-B93F-4F47-8D9E-63C673E898D4}">
      <dsp:nvSpPr>
        <dsp:cNvPr id="0" name=""/>
        <dsp:cNvSpPr/>
      </dsp:nvSpPr>
      <dsp:spPr>
        <a:xfrm>
          <a:off x="4274830" y="389183"/>
          <a:ext cx="953328" cy="953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E5FF7-206F-49CE-BCC7-4CC318D24E08}">
      <dsp:nvSpPr>
        <dsp:cNvPr id="0" name=""/>
        <dsp:cNvSpPr/>
      </dsp:nvSpPr>
      <dsp:spPr>
        <a:xfrm>
          <a:off x="3692241" y="1661769"/>
          <a:ext cx="211850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Utilizar o ROI a seu favor</a:t>
          </a:r>
          <a:endParaRPr lang="en-US" sz="1800" kern="1200" dirty="0"/>
        </a:p>
      </dsp:txBody>
      <dsp:txXfrm>
        <a:off x="3692241" y="1661769"/>
        <a:ext cx="2118507" cy="855000"/>
      </dsp:txXfrm>
    </dsp:sp>
    <dsp:sp modelId="{79C9CFDA-4EFD-413B-B623-7A37CD1912AA}">
      <dsp:nvSpPr>
        <dsp:cNvPr id="0" name=""/>
        <dsp:cNvSpPr/>
      </dsp:nvSpPr>
      <dsp:spPr>
        <a:xfrm>
          <a:off x="6764076" y="389183"/>
          <a:ext cx="953328" cy="953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54BED-F675-4AE8-9911-3C9F24E45D7B}">
      <dsp:nvSpPr>
        <dsp:cNvPr id="0" name=""/>
        <dsp:cNvSpPr/>
      </dsp:nvSpPr>
      <dsp:spPr>
        <a:xfrm>
          <a:off x="6181487" y="1661769"/>
          <a:ext cx="211850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Convencer o chefe a utilizar o RPA</a:t>
          </a:r>
          <a:endParaRPr lang="en-US" sz="1800" kern="1200" dirty="0"/>
        </a:p>
      </dsp:txBody>
      <dsp:txXfrm>
        <a:off x="6181487" y="1661769"/>
        <a:ext cx="2118507" cy="855000"/>
      </dsp:txXfrm>
    </dsp:sp>
    <dsp:sp modelId="{30FDC337-616D-4FAF-88E5-1569C26F998F}">
      <dsp:nvSpPr>
        <dsp:cNvPr id="0" name=""/>
        <dsp:cNvSpPr/>
      </dsp:nvSpPr>
      <dsp:spPr>
        <a:xfrm>
          <a:off x="9253323" y="389183"/>
          <a:ext cx="953328" cy="953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93C5E-04BF-4DF5-B00C-981A408B2875}">
      <dsp:nvSpPr>
        <dsp:cNvPr id="0" name=""/>
        <dsp:cNvSpPr/>
      </dsp:nvSpPr>
      <dsp:spPr>
        <a:xfrm>
          <a:off x="8670733" y="1661769"/>
          <a:ext cx="211850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Ganhar muito dinheiro</a:t>
          </a:r>
          <a:endParaRPr lang="en-US" sz="1800" kern="1200" dirty="0"/>
        </a:p>
      </dsp:txBody>
      <dsp:txXfrm>
        <a:off x="8670733" y="1661769"/>
        <a:ext cx="2118507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115E1-93F7-4591-BC84-F90FC8470F7D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3A287-CB1D-4C78-B476-890A8BA006CC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O que é RPA</a:t>
          </a:r>
          <a:endParaRPr lang="en-US" sz="3600" kern="1200" dirty="0"/>
        </a:p>
      </dsp:txBody>
      <dsp:txXfrm>
        <a:off x="0" y="623"/>
        <a:ext cx="6492875" cy="1020830"/>
      </dsp:txXfrm>
    </dsp:sp>
    <dsp:sp modelId="{71EF1761-8D43-4D7E-AA8E-DDC54E8CF0AA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1802103"/>
            <a:satOff val="2750"/>
            <a:lumOff val="98"/>
            <a:alphaOff val="0"/>
          </a:schemeClr>
        </a:solidFill>
        <a:ln w="12700" cap="flat" cmpd="sng" algn="ctr">
          <a:solidFill>
            <a:schemeClr val="accent2">
              <a:hueOff val="1802103"/>
              <a:satOff val="2750"/>
              <a:lumOff val="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CE7AA-B496-4099-AC0F-3B670F389DBD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Onde se usa</a:t>
          </a:r>
          <a:endParaRPr lang="en-US" sz="3600" kern="1200" dirty="0"/>
        </a:p>
      </dsp:txBody>
      <dsp:txXfrm>
        <a:off x="0" y="1021453"/>
        <a:ext cx="6492875" cy="1020830"/>
      </dsp:txXfrm>
    </dsp:sp>
    <dsp:sp modelId="{A7534566-B8E8-4448-B451-6043489A3C0C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3604206"/>
            <a:satOff val="5500"/>
            <a:lumOff val="196"/>
            <a:alphaOff val="0"/>
          </a:schemeClr>
        </a:solidFill>
        <a:ln w="12700" cap="flat" cmpd="sng" algn="ctr">
          <a:solidFill>
            <a:schemeClr val="accent2">
              <a:hueOff val="3604206"/>
              <a:satOff val="5500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FA6FE-36AA-4C4D-8EB2-157BE12262AC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Demos</a:t>
          </a:r>
          <a:endParaRPr lang="en-US" sz="3600" kern="1200" dirty="0"/>
        </a:p>
      </dsp:txBody>
      <dsp:txXfrm>
        <a:off x="0" y="2042284"/>
        <a:ext cx="6492875" cy="1020830"/>
      </dsp:txXfrm>
    </dsp:sp>
    <dsp:sp modelId="{EB928E9C-D623-4AE3-B322-CB4786E3434A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5406309"/>
            <a:satOff val="8249"/>
            <a:lumOff val="295"/>
            <a:alphaOff val="0"/>
          </a:schemeClr>
        </a:solidFill>
        <a:ln w="12700" cap="flat" cmpd="sng" algn="ctr">
          <a:solidFill>
            <a:schemeClr val="accent2">
              <a:hueOff val="5406309"/>
              <a:satOff val="8249"/>
              <a:lumOff val="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DDC8-7867-4847-97E8-2E070997A18F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Ferramentas de desenvolvimento</a:t>
          </a:r>
          <a:endParaRPr lang="en-US" sz="3600" kern="1200" dirty="0"/>
        </a:p>
      </dsp:txBody>
      <dsp:txXfrm>
        <a:off x="0" y="3063115"/>
        <a:ext cx="6492875" cy="1020830"/>
      </dsp:txXfrm>
    </dsp:sp>
    <dsp:sp modelId="{24D36D26-D508-4E52-A674-421A60046F57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accent2">
              <a:hueOff val="7208412"/>
              <a:satOff val="10999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93843-C4C3-4928-B0A1-0BE12C462DD6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Instalar o Automation </a:t>
          </a:r>
          <a:r>
            <a:rPr lang="pt-BR" sz="3600" kern="1200" dirty="0" err="1"/>
            <a:t>Anywhere</a:t>
          </a:r>
          <a:endParaRPr lang="en-US" sz="3600" kern="1200" dirty="0"/>
        </a:p>
      </dsp:txBody>
      <dsp:txXfrm>
        <a:off x="0" y="4083946"/>
        <a:ext cx="6492875" cy="1020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1B104-1DD9-4987-A476-73CA610EADE8}">
      <dsp:nvSpPr>
        <dsp:cNvPr id="0" name=""/>
        <dsp:cNvSpPr/>
      </dsp:nvSpPr>
      <dsp:spPr>
        <a:xfrm>
          <a:off x="0" y="16883"/>
          <a:ext cx="6263640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Diferença entre robôs atendidos e não atendidos (Attended vs Unattended</a:t>
          </a:r>
          <a:endParaRPr lang="en-US" sz="2600" kern="1200"/>
        </a:p>
      </dsp:txBody>
      <dsp:txXfrm>
        <a:off x="50489" y="67372"/>
        <a:ext cx="6162662" cy="933302"/>
      </dsp:txXfrm>
    </dsp:sp>
    <dsp:sp modelId="{123BC3B5-E729-4868-926F-8B94FAF82995}">
      <dsp:nvSpPr>
        <dsp:cNvPr id="0" name=""/>
        <dsp:cNvSpPr/>
      </dsp:nvSpPr>
      <dsp:spPr>
        <a:xfrm>
          <a:off x="0" y="1126043"/>
          <a:ext cx="6263640" cy="1034280"/>
        </a:xfrm>
        <a:prstGeom prst="roundRect">
          <a:avLst/>
        </a:prstGeom>
        <a:solidFill>
          <a:schemeClr val="accent5">
            <a:hueOff val="340346"/>
            <a:satOff val="614"/>
            <a:lumOff val="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Screen Scraping</a:t>
          </a:r>
          <a:endParaRPr lang="en-US" sz="2600" kern="1200"/>
        </a:p>
      </dsp:txBody>
      <dsp:txXfrm>
        <a:off x="50489" y="1176532"/>
        <a:ext cx="6162662" cy="933302"/>
      </dsp:txXfrm>
    </dsp:sp>
    <dsp:sp modelId="{8ADDE428-E23A-491A-BF7B-58AE02C6A2A0}">
      <dsp:nvSpPr>
        <dsp:cNvPr id="0" name=""/>
        <dsp:cNvSpPr/>
      </dsp:nvSpPr>
      <dsp:spPr>
        <a:xfrm>
          <a:off x="0" y="2235203"/>
          <a:ext cx="6263640" cy="1034280"/>
        </a:xfrm>
        <a:prstGeom prst="roundRect">
          <a:avLst/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Componentes: Bot Runner, Control room e ambiente de desenvolvimento</a:t>
          </a:r>
          <a:endParaRPr lang="en-US" sz="2600" kern="1200"/>
        </a:p>
      </dsp:txBody>
      <dsp:txXfrm>
        <a:off x="50489" y="2285692"/>
        <a:ext cx="6162662" cy="933302"/>
      </dsp:txXfrm>
    </dsp:sp>
    <dsp:sp modelId="{4E236143-CAF1-4CAA-861C-9DBDCD507666}">
      <dsp:nvSpPr>
        <dsp:cNvPr id="0" name=""/>
        <dsp:cNvSpPr/>
      </dsp:nvSpPr>
      <dsp:spPr>
        <a:xfrm>
          <a:off x="0" y="3344363"/>
          <a:ext cx="6263640" cy="1034280"/>
        </a:xfrm>
        <a:prstGeom prst="roundRect">
          <a:avLst/>
        </a:prstGeom>
        <a:solidFill>
          <a:schemeClr val="accent5">
            <a:hueOff val="1021039"/>
            <a:satOff val="1841"/>
            <a:lumOff val="2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Transformação digital</a:t>
          </a:r>
          <a:endParaRPr lang="en-US" sz="2600" kern="1200"/>
        </a:p>
      </dsp:txBody>
      <dsp:txXfrm>
        <a:off x="50489" y="3394852"/>
        <a:ext cx="6162662" cy="933302"/>
      </dsp:txXfrm>
    </dsp:sp>
    <dsp:sp modelId="{363BA588-F3C9-473C-B018-4DE693F1DE03}">
      <dsp:nvSpPr>
        <dsp:cNvPr id="0" name=""/>
        <dsp:cNvSpPr/>
      </dsp:nvSpPr>
      <dsp:spPr>
        <a:xfrm>
          <a:off x="0" y="4453523"/>
          <a:ext cx="6263640" cy="1034280"/>
        </a:xfrm>
        <a:prstGeom prst="roundRect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Analisando processos de digitação e digitalização</a:t>
          </a:r>
          <a:endParaRPr lang="en-US" sz="2600" kern="1200"/>
        </a:p>
      </dsp:txBody>
      <dsp:txXfrm>
        <a:off x="50489" y="4504012"/>
        <a:ext cx="6162662" cy="933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110A4-5716-4D68-9324-8E0A8DB2A9F6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6955-FBF4-4EC0-97A1-566D2DC901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50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DEE5D-F389-EF46-87F7-EBB456FCE3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F1BBC-6E7D-46DD-882D-78000DC35AD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61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D5D-A613-BC47-9BD3-7AF2BC6BED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3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D5D-A613-BC47-9BD3-7AF2BC6BED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3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7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0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657E-CA1E-4E33-898F-A500C0DC65BA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1" b="62906"/>
          <a:stretch/>
        </p:blipFill>
        <p:spPr>
          <a:xfrm>
            <a:off x="0" y="0"/>
            <a:ext cx="4970585" cy="2543908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1" b="62906"/>
          <a:stretch/>
        </p:blipFill>
        <p:spPr>
          <a:xfrm rot="10800000">
            <a:off x="7228671" y="4314092"/>
            <a:ext cx="4970585" cy="2543908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ED135A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4598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87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0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48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8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8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6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7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F514-0F7B-4658-852D-A073968A6764}" type="datetimeFigureOut">
              <a:rPr lang="pt-BR" smtClean="0"/>
              <a:t>08/02/2023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25A02-80D1-4185-8534-67A2216917D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4" descr="Logo_FIAP_01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383" y="221280"/>
            <a:ext cx="1321655" cy="3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TkfE1rcb7w?feature=oembed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QU4O4o1DZ4?start=2&amp;feature=oembed" TargetMode="Externa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OgyJtrQFvk?feature=oembed" TargetMode="Externa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7s8K-ntQ9I?feature=oembed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pachalleng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linkedin.com/in/davidclaro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5"/>
          <p:cNvCxnSpPr/>
          <p:nvPr/>
        </p:nvCxnSpPr>
        <p:spPr>
          <a:xfrm>
            <a:off x="5940240" y="2729289"/>
            <a:ext cx="0" cy="972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5792629" y="2582971"/>
            <a:ext cx="0" cy="1868064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"/>
          <p:cNvSpPr txBox="1">
            <a:spLocks/>
          </p:cNvSpPr>
          <p:nvPr/>
        </p:nvSpPr>
        <p:spPr bwMode="auto">
          <a:xfrm>
            <a:off x="6097546" y="2795844"/>
            <a:ext cx="3529013" cy="8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pt-BR" b="1" dirty="0"/>
              <a:t>AI for Robotic Process Automation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84207C6-014D-E9E8-8D59-549DE6A9A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" t="15587" r="77600" b="77055"/>
          <a:stretch/>
        </p:blipFill>
        <p:spPr>
          <a:xfrm>
            <a:off x="1951547" y="2868926"/>
            <a:ext cx="3565011" cy="6927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ADE6167-EC33-4FCE-4210-EA18343A88A5}"/>
              </a:ext>
            </a:extLst>
          </p:cNvPr>
          <p:cNvSpPr txBox="1"/>
          <p:nvPr/>
        </p:nvSpPr>
        <p:spPr>
          <a:xfrm>
            <a:off x="538842" y="5404757"/>
            <a:ext cx="366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Prof.: David Claro</a:t>
            </a:r>
          </a:p>
          <a:p>
            <a:r>
              <a:rPr lang="pt-BR" dirty="0"/>
              <a:t>Email: profdavid.claro@fiap.com.br</a:t>
            </a:r>
          </a:p>
        </p:txBody>
      </p:sp>
    </p:spTree>
    <p:extLst>
      <p:ext uri="{BB962C8B-B14F-4D97-AF65-F5344CB8AC3E}">
        <p14:creationId xmlns:p14="http://schemas.microsoft.com/office/powerpoint/2010/main" val="64803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D9760-8D29-9D8B-F0F6-905FED2E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Segundo o </a:t>
            </a:r>
            <a:r>
              <a:rPr lang="pt-BR" dirty="0" err="1"/>
              <a:t>ChatGPT</a:t>
            </a:r>
            <a:r>
              <a:rPr lang="pt-BR" dirty="0"/>
              <a:t>:</a:t>
            </a:r>
            <a:endParaRPr lang="en-US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0C2231-64BC-FBD7-1EFF-176FC542E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934" y="2432104"/>
            <a:ext cx="11140132" cy="3138380"/>
          </a:xfrm>
        </p:spPr>
      </p:pic>
    </p:spTree>
    <p:extLst>
      <p:ext uri="{BB962C8B-B14F-4D97-AF65-F5344CB8AC3E}">
        <p14:creationId xmlns:p14="http://schemas.microsoft.com/office/powerpoint/2010/main" val="399686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5BB81-2CBB-956A-FC73-F16A8629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mim, RPA é: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4D481E-B5E3-F117-EAF7-C8766B90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...uma estrutura (framework) além de uma tecnologia disruptiva de desenvolvimento de automação de processos (pode ser repetitivo, pode ser sequencial, pode ser uma única vez).</a:t>
            </a:r>
          </a:p>
          <a:p>
            <a:endParaRPr lang="pt-BR" sz="1200" dirty="0"/>
          </a:p>
          <a:p>
            <a:r>
              <a:rPr lang="pt-BR" dirty="0"/>
              <a:t>...tão fácil que permite que o usuário de negócio automatize sua própria tarefa. </a:t>
            </a:r>
          </a:p>
          <a:p>
            <a:endParaRPr lang="pt-BR" sz="1200" dirty="0"/>
          </a:p>
          <a:p>
            <a:r>
              <a:rPr lang="pt-BR" dirty="0"/>
              <a:t>...as vezes muito mais caro que uma pessoa, e as vezes mais lento também.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59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B1A93-65FD-3E69-3B1B-AE8B1E3D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usamos ?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EA9B2-541F-D159-A573-DFB861CB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Onde há sistemas.</a:t>
            </a:r>
          </a:p>
          <a:p>
            <a:r>
              <a:rPr lang="pt-BR" dirty="0"/>
              <a:t>Onde há processos.</a:t>
            </a:r>
          </a:p>
          <a:p>
            <a:r>
              <a:rPr lang="pt-BR" dirty="0"/>
              <a:t>Onde há necessidade 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Aumentar eficiência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Reduzir custos/Aumento de receita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Eliminar erros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Obter escalabilidade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Melhoria na experiência do cliente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Aderência ao </a:t>
            </a:r>
            <a:r>
              <a:rPr lang="pt-BR" dirty="0" err="1"/>
              <a:t>compliance</a:t>
            </a: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Alavancar experiências dos funcionários.</a:t>
            </a:r>
          </a:p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6E8BA1-CAD2-BA71-C606-A1CA9C1AA200}"/>
              </a:ext>
            </a:extLst>
          </p:cNvPr>
          <p:cNvSpPr txBox="1"/>
          <p:nvPr/>
        </p:nvSpPr>
        <p:spPr>
          <a:xfrm>
            <a:off x="10306869" y="6550223"/>
            <a:ext cx="1885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 err="1"/>
              <a:t>UiPath</a:t>
            </a:r>
            <a:r>
              <a:rPr lang="pt-BR" sz="1400" dirty="0"/>
              <a:t> </a:t>
            </a:r>
            <a:r>
              <a:rPr lang="pt-BR" sz="1400" dirty="0" err="1"/>
              <a:t>Academy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414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"/>
            <a:ext cx="12192000" cy="6858000"/>
          </a:xfrm>
          <a:prstGeom prst="rect">
            <a:avLst/>
          </a:prstGeom>
        </p:spPr>
      </p:pic>
      <p:cxnSp>
        <p:nvCxnSpPr>
          <p:cNvPr id="11" name="Straight Connector 21"/>
          <p:cNvCxnSpPr/>
          <p:nvPr/>
        </p:nvCxnSpPr>
        <p:spPr>
          <a:xfrm flipH="1">
            <a:off x="2999489" y="2723323"/>
            <a:ext cx="6004273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/>
          <p:cNvCxnSpPr/>
          <p:nvPr/>
        </p:nvCxnSpPr>
        <p:spPr>
          <a:xfrm flipH="1">
            <a:off x="2699275" y="3423963"/>
            <a:ext cx="6604700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1"/>
          <p:cNvCxnSpPr/>
          <p:nvPr/>
        </p:nvCxnSpPr>
        <p:spPr>
          <a:xfrm flipH="1">
            <a:off x="2369039" y="4124603"/>
            <a:ext cx="7265171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2EFABE3-DD26-461A-17D7-B4946C50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Institucional – </a:t>
            </a:r>
            <a:r>
              <a:rPr lang="pt-BR" dirty="0" err="1"/>
              <a:t>Solutis</a:t>
            </a:r>
            <a:r>
              <a:rPr lang="pt-BR" dirty="0"/>
              <a:t> </a:t>
            </a:r>
            <a:endParaRPr lang="en-US" dirty="0"/>
          </a:p>
        </p:txBody>
      </p:sp>
      <p:pic>
        <p:nvPicPr>
          <p:cNvPr id="7" name="Mídia Online 6" title="Institucional Solutis">
            <a:hlinkClick r:id="" action="ppaction://media"/>
            <a:extLst>
              <a:ext uri="{FF2B5EF4-FFF2-40B4-BE49-F238E27FC236}">
                <a16:creationId xmlns:a16="http://schemas.microsoft.com/office/drawing/2014/main" id="{878276AB-A091-C5A6-D969-96A05D0710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88025" y="1602000"/>
            <a:ext cx="9302654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8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"/>
            <a:ext cx="12192000" cy="6858000"/>
          </a:xfrm>
          <a:prstGeom prst="rect">
            <a:avLst/>
          </a:prstGeom>
        </p:spPr>
      </p:pic>
      <p:cxnSp>
        <p:nvCxnSpPr>
          <p:cNvPr id="11" name="Straight Connector 21"/>
          <p:cNvCxnSpPr/>
          <p:nvPr/>
        </p:nvCxnSpPr>
        <p:spPr>
          <a:xfrm flipH="1">
            <a:off x="2999489" y="2723323"/>
            <a:ext cx="6004273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/>
          <p:cNvCxnSpPr/>
          <p:nvPr/>
        </p:nvCxnSpPr>
        <p:spPr>
          <a:xfrm flipH="1">
            <a:off x="2699275" y="3423963"/>
            <a:ext cx="6604700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1"/>
          <p:cNvCxnSpPr/>
          <p:nvPr/>
        </p:nvCxnSpPr>
        <p:spPr>
          <a:xfrm flipH="1">
            <a:off x="2369039" y="4124603"/>
            <a:ext cx="7265171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2EFABE3-DD26-461A-17D7-B4946C50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Institucional – </a:t>
            </a:r>
            <a:r>
              <a:rPr lang="pt-BR" dirty="0" err="1"/>
              <a:t>Delloite</a:t>
            </a:r>
            <a:r>
              <a:rPr lang="pt-BR" dirty="0"/>
              <a:t> </a:t>
            </a:r>
            <a:endParaRPr lang="en-US" dirty="0"/>
          </a:p>
        </p:txBody>
      </p:sp>
      <p:pic>
        <p:nvPicPr>
          <p:cNvPr id="3" name="Mídia Online 2" title="The Robots are Here!">
            <a:hlinkClick r:id="" action="ppaction://media"/>
            <a:extLst>
              <a:ext uri="{FF2B5EF4-FFF2-40B4-BE49-F238E27FC236}">
                <a16:creationId xmlns:a16="http://schemas.microsoft.com/office/drawing/2014/main" id="{9CD387C3-D133-CEFD-8DF9-766C04C684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88025" y="1602000"/>
            <a:ext cx="9302655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5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"/>
            <a:ext cx="12192000" cy="6858000"/>
          </a:xfrm>
          <a:prstGeom prst="rect">
            <a:avLst/>
          </a:prstGeom>
        </p:spPr>
      </p:pic>
      <p:cxnSp>
        <p:nvCxnSpPr>
          <p:cNvPr id="11" name="Straight Connector 21"/>
          <p:cNvCxnSpPr/>
          <p:nvPr/>
        </p:nvCxnSpPr>
        <p:spPr>
          <a:xfrm flipH="1">
            <a:off x="2999489" y="2723323"/>
            <a:ext cx="6004273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/>
          <p:cNvCxnSpPr/>
          <p:nvPr/>
        </p:nvCxnSpPr>
        <p:spPr>
          <a:xfrm flipH="1">
            <a:off x="2699275" y="3423963"/>
            <a:ext cx="6604700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1"/>
          <p:cNvCxnSpPr/>
          <p:nvPr/>
        </p:nvCxnSpPr>
        <p:spPr>
          <a:xfrm flipH="1">
            <a:off x="2369039" y="4124603"/>
            <a:ext cx="7265171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2EFABE3-DD26-461A-17D7-B4946C50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Demos práticas</a:t>
            </a:r>
            <a:endParaRPr lang="en-US" dirty="0"/>
          </a:p>
        </p:txBody>
      </p:sp>
      <p:pic>
        <p:nvPicPr>
          <p:cNvPr id="7" name="Mídia Online 6" title="PoC - Ministerio Público BA - SIMP CSTI">
            <a:hlinkClick r:id="" action="ppaction://media"/>
            <a:extLst>
              <a:ext uri="{FF2B5EF4-FFF2-40B4-BE49-F238E27FC236}">
                <a16:creationId xmlns:a16="http://schemas.microsoft.com/office/drawing/2014/main" id="{7ABF7457-49FF-4C15-F4B8-E33416DB65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88025" y="1568745"/>
            <a:ext cx="9303975" cy="525674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0F01252-0E09-F69A-90A5-843EAF1CFC38}"/>
              </a:ext>
            </a:extLst>
          </p:cNvPr>
          <p:cNvSpPr txBox="1"/>
          <p:nvPr/>
        </p:nvSpPr>
        <p:spPr>
          <a:xfrm>
            <a:off x="104364" y="1763359"/>
            <a:ext cx="279076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effectLst/>
                <a:latin typeface="Roboto" panose="02000000000000000000" pitchFamily="2" charset="0"/>
              </a:rPr>
              <a:t>O processo consiste em: </a:t>
            </a:r>
          </a:p>
          <a:p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Acessar o sistema legado (SIMP) 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Acessar as solicitações em aberto 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Copiar os dados da solicitação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Acessar o portal do MPBA, e replicar o chamado. 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Fazer isso para todos as solicitações.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"/>
            <a:ext cx="12192000" cy="6858000"/>
          </a:xfrm>
          <a:prstGeom prst="rect">
            <a:avLst/>
          </a:prstGeom>
        </p:spPr>
      </p:pic>
      <p:cxnSp>
        <p:nvCxnSpPr>
          <p:cNvPr id="11" name="Straight Connector 21"/>
          <p:cNvCxnSpPr/>
          <p:nvPr/>
        </p:nvCxnSpPr>
        <p:spPr>
          <a:xfrm flipH="1">
            <a:off x="2999489" y="2723323"/>
            <a:ext cx="6004273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/>
          <p:cNvCxnSpPr/>
          <p:nvPr/>
        </p:nvCxnSpPr>
        <p:spPr>
          <a:xfrm flipH="1">
            <a:off x="2699275" y="3423963"/>
            <a:ext cx="6604700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1"/>
          <p:cNvCxnSpPr/>
          <p:nvPr/>
        </p:nvCxnSpPr>
        <p:spPr>
          <a:xfrm flipH="1">
            <a:off x="2369039" y="4124603"/>
            <a:ext cx="7265171" cy="0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2EFABE3-DD26-461A-17D7-B4946C50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Demos práticas</a:t>
            </a:r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F01252-0E09-F69A-90A5-843EAF1CFC38}"/>
              </a:ext>
            </a:extLst>
          </p:cNvPr>
          <p:cNvSpPr txBox="1"/>
          <p:nvPr/>
        </p:nvSpPr>
        <p:spPr>
          <a:xfrm>
            <a:off x="104364" y="1763359"/>
            <a:ext cx="27907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effectLst/>
                <a:latin typeface="Roboto" panose="02000000000000000000" pitchFamily="2" charset="0"/>
              </a:rPr>
              <a:t>O processo consiste em: </a:t>
            </a:r>
          </a:p>
          <a:p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Acessar SAP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latin typeface="Roboto" panose="02000000000000000000" pitchFamily="2" charset="0"/>
              </a:rPr>
              <a:t>Extrair relatório de entradas via SE16N</a:t>
            </a: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Acessar o item de transporte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b="0" i="0" dirty="0">
                <a:effectLst/>
                <a:latin typeface="Roboto" panose="02000000000000000000" pitchFamily="2" charset="0"/>
              </a:rPr>
              <a:t>Atualizar o palete até o status alterar</a:t>
            </a:r>
          </a:p>
          <a:p>
            <a:pPr marL="342900" indent="-342900">
              <a:buAutoNum type="arabicPeriod"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latin typeface="Roboto" panose="02000000000000000000" pitchFamily="2" charset="0"/>
              </a:rPr>
              <a:t>Salvar o status em PDF</a:t>
            </a:r>
            <a:endParaRPr lang="en-US" dirty="0"/>
          </a:p>
        </p:txBody>
      </p:sp>
      <p:pic>
        <p:nvPicPr>
          <p:cNvPr id="3" name="Mídia Online 2" title="[RPA] Faturamento de Paletes">
            <a:hlinkClick r:id="" action="ppaction://media"/>
            <a:extLst>
              <a:ext uri="{FF2B5EF4-FFF2-40B4-BE49-F238E27FC236}">
                <a16:creationId xmlns:a16="http://schemas.microsoft.com/office/drawing/2014/main" id="{B20AE5E3-23AC-7295-2D10-0B429E03B0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8000" y="1602000"/>
            <a:ext cx="9344000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6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2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3500" y="-599077"/>
            <a:ext cx="6095992" cy="34289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C6C5A5-3F01-8F98-F28C-F0C551A3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Ferramentas de RPA</a:t>
            </a:r>
            <a:endParaRPr lang="en-US" sz="54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A9D4599-83C6-64AE-FA94-4D495CAFA551}"/>
              </a:ext>
            </a:extLst>
          </p:cNvPr>
          <p:cNvGrpSpPr/>
          <p:nvPr/>
        </p:nvGrpSpPr>
        <p:grpSpPr>
          <a:xfrm>
            <a:off x="4026000" y="1765738"/>
            <a:ext cx="4140000" cy="4974483"/>
            <a:chOff x="289699" y="1765738"/>
            <a:chExt cx="4140000" cy="4974483"/>
          </a:xfrm>
        </p:grpSpPr>
        <p:pic>
          <p:nvPicPr>
            <p:cNvPr id="1026" name="Picture 2" descr="Informe del Cuadrante Mágico de Gartner para RPA - Descargar | UiPath">
              <a:extLst>
                <a:ext uri="{FF2B5EF4-FFF2-40B4-BE49-F238E27FC236}">
                  <a16:creationId xmlns:a16="http://schemas.microsoft.com/office/drawing/2014/main" id="{B1259DB0-6872-1B2D-F275-9AC51BDEE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99" y="2420221"/>
              <a:ext cx="4140000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A00EB43-58C8-628B-1264-A9ADBB6D989D}"/>
                </a:ext>
              </a:extLst>
            </p:cNvPr>
            <p:cNvSpPr txBox="1"/>
            <p:nvPr/>
          </p:nvSpPr>
          <p:spPr>
            <a:xfrm>
              <a:off x="1617348" y="1765738"/>
              <a:ext cx="14847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Gartner</a:t>
              </a:r>
              <a:endPara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75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Organization Insights: Automation Anywhere - RPA Tools">
            <a:extLst>
              <a:ext uri="{FF2B5EF4-FFF2-40B4-BE49-F238E27FC236}">
                <a16:creationId xmlns:a16="http://schemas.microsoft.com/office/drawing/2014/main" id="{0CD25779-34BD-A0E7-F237-343D9524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115" y="1100087"/>
            <a:ext cx="4724569" cy="16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4" descr="Microsoft Power Automate Partner – RPA Services by Smartbridge">
            <a:extLst>
              <a:ext uri="{FF2B5EF4-FFF2-40B4-BE49-F238E27FC236}">
                <a16:creationId xmlns:a16="http://schemas.microsoft.com/office/drawing/2014/main" id="{F21340CD-A335-BA7B-6A3C-909D22F1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1156722"/>
            <a:ext cx="4732940" cy="151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2" descr="UiPath | Cybersecurity, Infrastructure and Automation Solutions | Murdoch  Webster Technology Group | Melbourne, Australia">
            <a:extLst>
              <a:ext uri="{FF2B5EF4-FFF2-40B4-BE49-F238E27FC236}">
                <a16:creationId xmlns:a16="http://schemas.microsoft.com/office/drawing/2014/main" id="{58659560-E2D7-E6CE-B319-CCBC0AFC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115" y="4087918"/>
            <a:ext cx="4724569" cy="17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Hyland and BluePrism: Partners for Integrated RPA – Matricia Solutions">
            <a:extLst>
              <a:ext uri="{FF2B5EF4-FFF2-40B4-BE49-F238E27FC236}">
                <a16:creationId xmlns:a16="http://schemas.microsoft.com/office/drawing/2014/main" id="{970432AD-55F5-7A19-ACAE-9098EC4BC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" t="8676" r="6208" b="10703"/>
          <a:stretch/>
        </p:blipFill>
        <p:spPr bwMode="auto">
          <a:xfrm>
            <a:off x="6920860" y="3671316"/>
            <a:ext cx="3567852" cy="25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2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69BFC-5CF8-0C7E-B191-EA398D6D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72DE3F-C8E5-0E6B-C3E8-B407A3EA2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Instalar Automation </a:t>
            </a:r>
            <a:r>
              <a:rPr lang="pt-BR" sz="3200" dirty="0" err="1"/>
              <a:t>Anywhere</a:t>
            </a:r>
            <a:endParaRPr lang="pt-BR" sz="3200" dirty="0"/>
          </a:p>
          <a:p>
            <a:r>
              <a:rPr lang="pt-BR" sz="3200" dirty="0"/>
              <a:t>Configurar </a:t>
            </a:r>
            <a:r>
              <a:rPr lang="pt-BR" sz="3200" dirty="0" err="1"/>
              <a:t>bot</a:t>
            </a:r>
            <a:r>
              <a:rPr lang="pt-BR" sz="3200" dirty="0"/>
              <a:t> </a:t>
            </a:r>
            <a:r>
              <a:rPr lang="pt-BR" sz="3200" dirty="0" err="1"/>
              <a:t>runner</a:t>
            </a:r>
            <a:endParaRPr lang="pt-BR" sz="3200" dirty="0"/>
          </a:p>
          <a:p>
            <a:r>
              <a:rPr lang="pt-BR" sz="3200" dirty="0"/>
              <a:t>Criar </a:t>
            </a:r>
            <a:r>
              <a:rPr lang="pt-BR" sz="3200" dirty="0" err="1"/>
              <a:t>bot</a:t>
            </a:r>
            <a:r>
              <a:rPr lang="pt-BR" sz="3200" dirty="0"/>
              <a:t> RPA </a:t>
            </a:r>
            <a:r>
              <a:rPr lang="pt-BR" sz="3200" dirty="0" err="1"/>
              <a:t>Challenge</a:t>
            </a:r>
            <a:r>
              <a:rPr lang="pt-BR" sz="3200" dirty="0"/>
              <a:t> (</a:t>
            </a:r>
            <a:r>
              <a:rPr lang="pt-BR" sz="3200" dirty="0">
                <a:hlinkClick r:id="rId2"/>
              </a:rPr>
              <a:t>https://www.rpachallenge.com/</a:t>
            </a:r>
            <a:r>
              <a:rPr lang="pt-BR" sz="3200" dirty="0"/>
              <a:t>)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168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2EE58D0-59C8-E366-392E-324BAC89124A}"/>
              </a:ext>
            </a:extLst>
          </p:cNvPr>
          <p:cNvSpPr/>
          <p:nvPr/>
        </p:nvSpPr>
        <p:spPr>
          <a:xfrm>
            <a:off x="4601999" y="4157951"/>
            <a:ext cx="7079461" cy="2584704"/>
          </a:xfrm>
          <a:prstGeom prst="roundRect">
            <a:avLst>
              <a:gd name="adj" fmla="val 8808"/>
            </a:avLst>
          </a:prstGeom>
          <a:solidFill>
            <a:schemeClr val="tx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2" descr="Homem de camisa azul sorrindo&#10;&#10;Descrição gerada automaticamente">
            <a:extLst>
              <a:ext uri="{FF2B5EF4-FFF2-40B4-BE49-F238E27FC236}">
                <a16:creationId xmlns:a16="http://schemas.microsoft.com/office/drawing/2014/main" id="{AE963B10-ABD7-B47B-8B96-FE692182D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70"/>
          <a:stretch/>
        </p:blipFill>
        <p:spPr>
          <a:xfrm>
            <a:off x="0" y="2408663"/>
            <a:ext cx="3205169" cy="4449336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6A88DB14-DB66-8D99-1877-7DBD29CD196A}"/>
              </a:ext>
            </a:extLst>
          </p:cNvPr>
          <p:cNvGrpSpPr/>
          <p:nvPr/>
        </p:nvGrpSpPr>
        <p:grpSpPr>
          <a:xfrm>
            <a:off x="4602000" y="399535"/>
            <a:ext cx="6542560" cy="3187258"/>
            <a:chOff x="5649441" y="1996068"/>
            <a:chExt cx="6542560" cy="318725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182E23-D274-7EE6-40AD-F56FD88EA1E7}"/>
                </a:ext>
              </a:extLst>
            </p:cNvPr>
            <p:cNvSpPr txBox="1"/>
            <p:nvPr/>
          </p:nvSpPr>
          <p:spPr>
            <a:xfrm>
              <a:off x="6840392" y="1996068"/>
              <a:ext cx="338919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ED135A"/>
                  </a:solidFill>
                </a:rPr>
                <a:t>DAVID CLARO</a:t>
              </a:r>
            </a:p>
            <a:p>
              <a:r>
                <a:rPr lang="en-US" dirty="0">
                  <a:solidFill>
                    <a:schemeClr val="bg1"/>
                  </a:solidFill>
                  <a:hlinkClick r:id="rId4"/>
                </a:rPr>
                <a:t>http://linkedin.com/in/davidclaro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2200058-2F4F-F1D3-134A-7FDA3E1D7BEF}"/>
                </a:ext>
              </a:extLst>
            </p:cNvPr>
            <p:cNvSpPr txBox="1"/>
            <p:nvPr/>
          </p:nvSpPr>
          <p:spPr>
            <a:xfrm>
              <a:off x="5649441" y="3429000"/>
              <a:ext cx="6542560" cy="175432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95000"/>
                    </a:schemeClr>
                  </a:solidFill>
                </a:rPr>
                <a:t>Engenheiro Mecatrônico // MBA em Inteligência Artificial</a:t>
              </a:r>
            </a:p>
            <a:p>
              <a:endParaRPr lang="pt-BR" dirty="0">
                <a:solidFill>
                  <a:schemeClr val="tx1">
                    <a:lumMod val="95000"/>
                  </a:schemeClr>
                </a:solidFill>
              </a:endParaRPr>
            </a:p>
            <a:p>
              <a:r>
                <a:rPr lang="pt-BR" dirty="0">
                  <a:solidFill>
                    <a:schemeClr val="tx1">
                      <a:lumMod val="95000"/>
                    </a:schemeClr>
                  </a:solidFill>
                </a:rPr>
                <a:t>Atuação em: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tx1">
                      <a:lumMod val="95000"/>
                    </a:schemeClr>
                  </a:solidFill>
                </a:rPr>
                <a:t>Transformação digital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tx1">
                      <a:lumMod val="95000"/>
                    </a:schemeClr>
                  </a:solidFill>
                </a:rPr>
                <a:t>Desenvolvimento de automações com e treinamento de time utilizando </a:t>
              </a:r>
              <a:r>
                <a:rPr lang="pt-BR" dirty="0" err="1">
                  <a:solidFill>
                    <a:schemeClr val="tx1">
                      <a:lumMod val="95000"/>
                    </a:schemeClr>
                  </a:solidFill>
                </a:rPr>
                <a:t>Robotic</a:t>
              </a:r>
              <a:r>
                <a:rPr lang="pt-BR" dirty="0">
                  <a:solidFill>
                    <a:schemeClr val="tx1">
                      <a:lumMod val="95000"/>
                    </a:schemeClr>
                  </a:solidFill>
                </a:rPr>
                <a:t> </a:t>
              </a:r>
              <a:r>
                <a:rPr lang="pt-BR" dirty="0" err="1">
                  <a:solidFill>
                    <a:schemeClr val="tx1">
                      <a:lumMod val="95000"/>
                    </a:schemeClr>
                  </a:solidFill>
                </a:rPr>
                <a:t>Process</a:t>
              </a:r>
              <a:r>
                <a:rPr lang="pt-BR" dirty="0">
                  <a:solidFill>
                    <a:schemeClr val="tx1">
                      <a:lumMod val="95000"/>
                    </a:schemeClr>
                  </a:solidFill>
                </a:rPr>
                <a:t> Automation (RPA)</a:t>
              </a:r>
            </a:p>
          </p:txBody>
        </p:sp>
      </p:grpSp>
      <p:pic>
        <p:nvPicPr>
          <p:cNvPr id="4098" name="Picture 2" descr="KPMG Logo – PNG e Vetor – Download de Logo">
            <a:extLst>
              <a:ext uri="{FF2B5EF4-FFF2-40B4-BE49-F238E27FC236}">
                <a16:creationId xmlns:a16="http://schemas.microsoft.com/office/drawing/2014/main" id="{7239E3A1-A561-0EF4-70EB-0A61A8D3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90" y="6272187"/>
            <a:ext cx="89649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bout – Solutis">
            <a:extLst>
              <a:ext uri="{FF2B5EF4-FFF2-40B4-BE49-F238E27FC236}">
                <a16:creationId xmlns:a16="http://schemas.microsoft.com/office/drawing/2014/main" id="{C59591A8-33D3-9188-D44A-9F08DDE1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90" y="5761308"/>
            <a:ext cx="158637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gnizant unveils new logo and tagline - The Hindu BusinessLine">
            <a:extLst>
              <a:ext uri="{FF2B5EF4-FFF2-40B4-BE49-F238E27FC236}">
                <a16:creationId xmlns:a16="http://schemas.microsoft.com/office/drawing/2014/main" id="{F0F3AD52-775D-8A62-8D98-6A5EC9AF6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t="24065" r="5707" b="23819"/>
          <a:stretch/>
        </p:blipFill>
        <p:spPr bwMode="auto">
          <a:xfrm>
            <a:off x="4794290" y="5250430"/>
            <a:ext cx="19973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2A8AF89-305C-F827-FE15-28FCEAC45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90" y="4739552"/>
            <a:ext cx="151579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arceria inédita com Bunge para negociação digital de grãos ...">
            <a:extLst>
              <a:ext uri="{FF2B5EF4-FFF2-40B4-BE49-F238E27FC236}">
                <a16:creationId xmlns:a16="http://schemas.microsoft.com/office/drawing/2014/main" id="{19EA6945-9497-3E97-8999-596529C9E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90" y="4228674"/>
            <a:ext cx="123711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18303F-9558-0BD1-14F9-FDEB5D0E6801}"/>
              </a:ext>
            </a:extLst>
          </p:cNvPr>
          <p:cNvSpPr txBox="1"/>
          <p:nvPr/>
        </p:nvSpPr>
        <p:spPr>
          <a:xfrm>
            <a:off x="4602000" y="3713180"/>
            <a:ext cx="6233530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pt-BR" dirty="0"/>
              <a:t>Empresas que atuei com RPA (Desde 2017)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780D64-CD27-695D-0C80-E8EE3E925C63}"/>
              </a:ext>
            </a:extLst>
          </p:cNvPr>
          <p:cNvSpPr txBox="1"/>
          <p:nvPr/>
        </p:nvSpPr>
        <p:spPr>
          <a:xfrm>
            <a:off x="5947787" y="6298298"/>
            <a:ext cx="595465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2000" b="1" dirty="0">
                <a:solidFill>
                  <a:srgbClr val="002778"/>
                </a:solidFill>
              </a:rPr>
              <a:t>Gerente de projetos RPA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1C46EE-E49E-19AA-182B-592684820A1A}"/>
              </a:ext>
            </a:extLst>
          </p:cNvPr>
          <p:cNvSpPr txBox="1"/>
          <p:nvPr/>
        </p:nvSpPr>
        <p:spPr>
          <a:xfrm>
            <a:off x="6791612" y="5787419"/>
            <a:ext cx="438291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2000" b="1" dirty="0">
                <a:solidFill>
                  <a:srgbClr val="6D6E71"/>
                </a:solidFill>
              </a:rPr>
              <a:t>Gerente de Implementação de RPA</a:t>
            </a:r>
            <a:endParaRPr lang="en-US" sz="2000" b="1" dirty="0">
              <a:solidFill>
                <a:srgbClr val="6D6E7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831CE8-28B7-BBD1-DFF5-4D6F318E98F7}"/>
              </a:ext>
            </a:extLst>
          </p:cNvPr>
          <p:cNvSpPr txBox="1"/>
          <p:nvPr/>
        </p:nvSpPr>
        <p:spPr>
          <a:xfrm>
            <a:off x="6943724" y="5272265"/>
            <a:ext cx="454204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2000" b="1" dirty="0">
                <a:solidFill>
                  <a:srgbClr val="000051"/>
                </a:solidFill>
              </a:rPr>
              <a:t>Arquiteto e Desenvolvedor de Automações</a:t>
            </a:r>
            <a:endParaRPr lang="en-US" sz="2000" b="1" dirty="0">
              <a:solidFill>
                <a:srgbClr val="00005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234C61C-6ECC-AC31-905F-C08A4801A388}"/>
              </a:ext>
            </a:extLst>
          </p:cNvPr>
          <p:cNvSpPr txBox="1"/>
          <p:nvPr/>
        </p:nvSpPr>
        <p:spPr>
          <a:xfrm>
            <a:off x="6652259" y="4763601"/>
            <a:ext cx="4912129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2000" b="1" dirty="0">
                <a:solidFill>
                  <a:srgbClr val="009999"/>
                </a:solidFill>
              </a:rPr>
              <a:t>Desenvolvedor de Automações em </a:t>
            </a:r>
            <a:r>
              <a:rPr lang="pt-BR" sz="2000" b="1" dirty="0" err="1">
                <a:solidFill>
                  <a:srgbClr val="009999"/>
                </a:solidFill>
              </a:rPr>
              <a:t>BluePrism</a:t>
            </a:r>
            <a:endParaRPr lang="pt-BR" sz="2000" b="1" dirty="0">
              <a:solidFill>
                <a:srgbClr val="009999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99F953-9CD1-065E-92D8-ABB8F61D5304}"/>
              </a:ext>
            </a:extLst>
          </p:cNvPr>
          <p:cNvSpPr txBox="1"/>
          <p:nvPr/>
        </p:nvSpPr>
        <p:spPr>
          <a:xfrm>
            <a:off x="6296598" y="4260921"/>
            <a:ext cx="491213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2000" b="1" dirty="0">
                <a:solidFill>
                  <a:srgbClr val="2B74B8"/>
                </a:solidFill>
              </a:rPr>
              <a:t>Desenvolvedor de RPA</a:t>
            </a:r>
          </a:p>
        </p:txBody>
      </p:sp>
    </p:spTree>
    <p:extLst>
      <p:ext uri="{BB962C8B-B14F-4D97-AF65-F5344CB8AC3E}">
        <p14:creationId xmlns:p14="http://schemas.microsoft.com/office/powerpoint/2010/main" val="119331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r="841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893913C-87D4-6695-1F79-B862E2F8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Próxima Aula</a:t>
            </a:r>
            <a:endParaRPr lang="en-US" sz="400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69F6C0E-4B81-87B6-F61D-86A5FA056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pt-BR" sz="1900"/>
          </a:p>
          <a:p>
            <a:pPr marL="342900" indent="-342900">
              <a:buAutoNum type="arabicPeriod"/>
            </a:pPr>
            <a:r>
              <a:rPr lang="pt-BR" sz="1900"/>
              <a:t>Diferença entre robôs atendidos e não atendidos (Attended vs Unattended</a:t>
            </a:r>
          </a:p>
          <a:p>
            <a:pPr marL="342900" indent="-342900">
              <a:buAutoNum type="arabicPeriod"/>
            </a:pPr>
            <a:r>
              <a:rPr lang="pt-BR" sz="1900"/>
              <a:t>Screen Scraping</a:t>
            </a:r>
          </a:p>
          <a:p>
            <a:pPr marL="342900" indent="-342900">
              <a:buAutoNum type="arabicPeriod"/>
            </a:pPr>
            <a:r>
              <a:rPr lang="pt-BR" sz="1900"/>
              <a:t>Componentes: Bot Runner, Control room e ambiente de desenvolvimento</a:t>
            </a:r>
          </a:p>
          <a:p>
            <a:pPr marL="342900" indent="-342900">
              <a:buAutoNum type="arabicPeriod"/>
            </a:pPr>
            <a:r>
              <a:rPr lang="pt-BR" sz="1900"/>
              <a:t>Transformação digital</a:t>
            </a:r>
          </a:p>
          <a:p>
            <a:pPr marL="342900" indent="-342900">
              <a:buAutoNum type="arabicPeriod"/>
            </a:pPr>
            <a:r>
              <a:rPr lang="pt-BR" sz="1900"/>
              <a:t>Analisando processos de digitação e digitalização</a:t>
            </a:r>
            <a:endParaRPr lang="en-US" sz="1900"/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9238532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261C7A1-6F87-2E52-7B66-C4B5D2A5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Próxima Aula</a:t>
            </a:r>
            <a:br>
              <a:rPr lang="pt-BR" sz="6000">
                <a:solidFill>
                  <a:schemeClr val="bg1"/>
                </a:solidFill>
              </a:rPr>
            </a:br>
            <a:endParaRPr lang="en-US" sz="6000">
              <a:solidFill>
                <a:schemeClr val="bg1"/>
              </a:solidFill>
            </a:endParaRPr>
          </a:p>
        </p:txBody>
      </p:sp>
      <p:graphicFrame>
        <p:nvGraphicFramePr>
          <p:cNvPr id="19" name="Espaço Reservado para Conteúdo 5">
            <a:extLst>
              <a:ext uri="{FF2B5EF4-FFF2-40B4-BE49-F238E27FC236}">
                <a16:creationId xmlns:a16="http://schemas.microsoft.com/office/drawing/2014/main" id="{6916E908-8D56-20B1-53F2-0F24DD21D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6449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4321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5"/>
          <p:cNvCxnSpPr/>
          <p:nvPr/>
        </p:nvCxnSpPr>
        <p:spPr>
          <a:xfrm>
            <a:off x="5940240" y="2729289"/>
            <a:ext cx="0" cy="972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5792629" y="2582971"/>
            <a:ext cx="0" cy="1868064"/>
          </a:xfrm>
          <a:prstGeom prst="line">
            <a:avLst/>
          </a:prstGeom>
          <a:ln w="3175" cmpd="sng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42957" y="2427115"/>
            <a:ext cx="4679950" cy="157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600" dirty="0"/>
              <a:t>Copyright © </a:t>
            </a:r>
            <a:r>
              <a:rPr kumimoji="1" lang="en-US" sz="1600" b="1" dirty="0"/>
              <a:t>2023  </a:t>
            </a:r>
            <a:r>
              <a:rPr kumimoji="1" lang="en-US" sz="1600" dirty="0"/>
              <a:t>Prof. David Claro</a:t>
            </a:r>
          </a:p>
          <a:p>
            <a:pPr eaLnBrk="1" hangingPunct="1">
              <a:defRPr/>
            </a:pPr>
            <a:endParaRPr kumimoji="1" lang="en-US" sz="1600" dirty="0"/>
          </a:p>
          <a:p>
            <a:pPr eaLnBrk="1" hangingPunct="1">
              <a:defRPr/>
            </a:pPr>
            <a:r>
              <a:rPr kumimoji="1" lang="en-US" sz="1600" dirty="0" err="1"/>
              <a:t>Todos</a:t>
            </a:r>
            <a:r>
              <a:rPr kumimoji="1" lang="en-US" sz="1600" dirty="0"/>
              <a:t> </a:t>
            </a:r>
            <a:r>
              <a:rPr kumimoji="1" lang="en-US" sz="1600" dirty="0" err="1"/>
              <a:t>direitos</a:t>
            </a:r>
            <a:r>
              <a:rPr kumimoji="1" lang="en-US" sz="1600" dirty="0"/>
              <a:t> </a:t>
            </a:r>
            <a:r>
              <a:rPr kumimoji="1" lang="en-US" sz="1600" dirty="0" err="1"/>
              <a:t>reservados</a:t>
            </a:r>
            <a:r>
              <a:rPr kumimoji="1" lang="en-US" sz="1600" dirty="0"/>
              <a:t>. </a:t>
            </a:r>
            <a:r>
              <a:rPr kumimoji="1" lang="en-US" sz="1600" dirty="0" err="1"/>
              <a:t>Reprodução</a:t>
            </a:r>
            <a:r>
              <a:rPr kumimoji="1" lang="en-US" sz="1600" dirty="0"/>
              <a:t> </a:t>
            </a:r>
            <a:r>
              <a:rPr kumimoji="1" lang="en-US" sz="1600" dirty="0" err="1"/>
              <a:t>ou</a:t>
            </a:r>
            <a:r>
              <a:rPr kumimoji="1" lang="en-US" sz="1600" dirty="0"/>
              <a:t> </a:t>
            </a:r>
            <a:r>
              <a:rPr kumimoji="1" lang="en-US" sz="1600" dirty="0" err="1"/>
              <a:t>divulgação</a:t>
            </a:r>
            <a:r>
              <a:rPr kumimoji="1" lang="en-US" sz="1600" dirty="0"/>
              <a:t> total </a:t>
            </a:r>
            <a:r>
              <a:rPr kumimoji="1" lang="en-US" sz="1600" dirty="0" err="1"/>
              <a:t>ou</a:t>
            </a:r>
            <a:r>
              <a:rPr kumimoji="1" lang="en-US" sz="1600" dirty="0"/>
              <a:t> </a:t>
            </a:r>
            <a:r>
              <a:rPr kumimoji="1" lang="en-US" sz="1600" dirty="0" err="1"/>
              <a:t>parcial</a:t>
            </a:r>
            <a:r>
              <a:rPr kumimoji="1" lang="en-US" sz="1600" dirty="0"/>
              <a:t> </a:t>
            </a:r>
            <a:r>
              <a:rPr kumimoji="1" lang="en-US" sz="1600" dirty="0" err="1"/>
              <a:t>deste</a:t>
            </a:r>
            <a:r>
              <a:rPr kumimoji="1" lang="en-US" sz="1600" dirty="0"/>
              <a:t> </a:t>
            </a:r>
            <a:r>
              <a:rPr kumimoji="1" lang="en-US" sz="1600" dirty="0" err="1"/>
              <a:t>documento</a:t>
            </a:r>
            <a:r>
              <a:rPr kumimoji="1" lang="en-US" sz="1600" dirty="0"/>
              <a:t> é </a:t>
            </a:r>
            <a:r>
              <a:rPr kumimoji="1" lang="en-US" sz="1600" dirty="0" err="1"/>
              <a:t>expressamente</a:t>
            </a:r>
            <a:r>
              <a:rPr kumimoji="1" lang="en-US" sz="1600" dirty="0"/>
              <a:t> </a:t>
            </a:r>
            <a:r>
              <a:rPr kumimoji="1" lang="en-US" sz="1600" dirty="0" err="1"/>
              <a:t>proibido</a:t>
            </a:r>
            <a:r>
              <a:rPr kumimoji="1" lang="en-US" sz="1600" dirty="0"/>
              <a:t> </a:t>
            </a:r>
            <a:r>
              <a:rPr kumimoji="1" lang="en-US" sz="1600" dirty="0" err="1"/>
              <a:t>sem</a:t>
            </a:r>
            <a:r>
              <a:rPr kumimoji="1" lang="en-US" sz="1600" dirty="0"/>
              <a:t> o </a:t>
            </a:r>
            <a:r>
              <a:rPr kumimoji="1" lang="pt-BR" sz="1600" dirty="0"/>
              <a:t>consentimento formal, por escrito,</a:t>
            </a:r>
            <a:r>
              <a:rPr kumimoji="1" lang="en-US" sz="1600" dirty="0"/>
              <a:t> do Professor (</a:t>
            </a:r>
            <a:r>
              <a:rPr kumimoji="1" lang="en-US" sz="1600" dirty="0" err="1"/>
              <a:t>autor</a:t>
            </a:r>
            <a:r>
              <a:rPr kumimoji="1" lang="en-US" sz="1600" dirty="0"/>
              <a:t>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CA1EDF3-4E46-5885-AF36-F153C6596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" t="15587" r="77600" b="77055"/>
          <a:stretch/>
        </p:blipFill>
        <p:spPr>
          <a:xfrm>
            <a:off x="1924902" y="2824277"/>
            <a:ext cx="3565011" cy="6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0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9DB0847-3386-3FEC-8288-2214E1A3D5C1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CONTATO RÁPIDO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3C9953-0520-665F-A251-4CB5DBAAB743}"/>
              </a:ext>
            </a:extLst>
          </p:cNvPr>
          <p:cNvGrpSpPr/>
          <p:nvPr/>
        </p:nvGrpSpPr>
        <p:grpSpPr>
          <a:xfrm>
            <a:off x="838200" y="1859626"/>
            <a:ext cx="10515600" cy="4283330"/>
            <a:chOff x="1211254" y="3041712"/>
            <a:chExt cx="6184690" cy="2519217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B479FB8-1631-80CF-B4FF-60ACECEC81CF}"/>
                </a:ext>
              </a:extLst>
            </p:cNvPr>
            <p:cNvSpPr txBox="1"/>
            <p:nvPr/>
          </p:nvSpPr>
          <p:spPr>
            <a:xfrm>
              <a:off x="3006601" y="3289325"/>
              <a:ext cx="2951449" cy="58477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pt-BR" sz="5000">
                  <a:solidFill>
                    <a:schemeClr val="tx1">
                      <a:lumMod val="50000"/>
                    </a:schemeClr>
                  </a:solidFill>
                </a:rPr>
                <a:t>(19) 98153-0832</a:t>
              </a:r>
            </a:p>
          </p:txBody>
        </p:sp>
        <p:pic>
          <p:nvPicPr>
            <p:cNvPr id="1030" name="Picture 6" descr="Teams free icon">
              <a:extLst>
                <a:ext uri="{FF2B5EF4-FFF2-40B4-BE49-F238E27FC236}">
                  <a16:creationId xmlns:a16="http://schemas.microsoft.com/office/drawing/2014/main" id="{7F3F6327-86C9-AB5C-9FC5-0F59AF9CA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254" y="448092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ogotipo, Ícone&#10;&#10;Descrição gerada automaticamente">
              <a:extLst>
                <a:ext uri="{FF2B5EF4-FFF2-40B4-BE49-F238E27FC236}">
                  <a16:creationId xmlns:a16="http://schemas.microsoft.com/office/drawing/2014/main" id="{511144E4-D99D-98C8-572E-02542C478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254" y="304171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3587AFC-501C-1484-6DB3-12CC9353296B}"/>
                </a:ext>
              </a:extLst>
            </p:cNvPr>
            <p:cNvSpPr txBox="1"/>
            <p:nvPr/>
          </p:nvSpPr>
          <p:spPr>
            <a:xfrm>
              <a:off x="3006601" y="4728542"/>
              <a:ext cx="4389343" cy="58477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pt-BR" sz="5000" dirty="0">
                  <a:solidFill>
                    <a:schemeClr val="tx1">
                      <a:lumMod val="50000"/>
                    </a:schemeClr>
                  </a:solidFill>
                </a:rPr>
                <a:t>profdavid.claro@fiap.com.br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64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ão de madeira segurando um lápis">
            <a:extLst>
              <a:ext uri="{FF2B5EF4-FFF2-40B4-BE49-F238E27FC236}">
                <a16:creationId xmlns:a16="http://schemas.microsoft.com/office/drawing/2014/main" id="{0BC56634-FF77-E4EA-B6F3-764944255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67A89D-DEC7-D5D7-AB74-6154240F6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/>
              <a:t>O que esperam da disciplina ?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24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CCB05-836E-5B20-E885-B7D62BA68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13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3DC188-FAFF-2C3D-704B-EFFACDA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</a:rPr>
              <a:t>O que </a:t>
            </a:r>
            <a:r>
              <a:rPr lang="en-US" sz="4800" dirty="0" err="1">
                <a:latin typeface="+mj-lt"/>
              </a:rPr>
              <a:t>você</a:t>
            </a:r>
            <a:r>
              <a:rPr lang="en-US" sz="4800" dirty="0">
                <a:latin typeface="+mj-lt"/>
              </a:rPr>
              <a:t> </a:t>
            </a:r>
            <a:r>
              <a:rPr lang="en-US" sz="4800" dirty="0" err="1">
                <a:latin typeface="+mj-lt"/>
              </a:rPr>
              <a:t>vai</a:t>
            </a:r>
            <a:r>
              <a:rPr lang="en-US" sz="4800" dirty="0">
                <a:latin typeface="+mj-lt"/>
              </a:rPr>
              <a:t> </a:t>
            </a:r>
            <a:r>
              <a:rPr lang="en-US" sz="4800" dirty="0" err="1">
                <a:latin typeface="+mj-lt"/>
              </a:rPr>
              <a:t>aprender</a:t>
            </a:r>
            <a:r>
              <a:rPr lang="en-US" sz="4800" dirty="0">
                <a:latin typeface="+mj-lt"/>
              </a:rPr>
              <a:t> com RPA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01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68D0BEB-12D2-D752-39C3-C4B74222C0CE}"/>
              </a:ext>
            </a:extLst>
          </p:cNvPr>
          <p:cNvGrpSpPr/>
          <p:nvPr/>
        </p:nvGrpSpPr>
        <p:grpSpPr>
          <a:xfrm>
            <a:off x="99882" y="736254"/>
            <a:ext cx="11992236" cy="5727608"/>
            <a:chOff x="578069" y="1292772"/>
            <a:chExt cx="10542053" cy="5034986"/>
          </a:xfrm>
        </p:grpSpPr>
        <p:graphicFrame>
          <p:nvGraphicFramePr>
            <p:cNvPr id="6" name="CaixaDeTexto 3">
              <a:extLst>
                <a:ext uri="{FF2B5EF4-FFF2-40B4-BE49-F238E27FC236}">
                  <a16:creationId xmlns:a16="http://schemas.microsoft.com/office/drawing/2014/main" id="{6DBD1763-21DD-6313-209B-ACDE0F7551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6525212"/>
                </p:ext>
              </p:extLst>
            </p:nvPr>
          </p:nvGraphicFramePr>
          <p:xfrm>
            <a:off x="578069" y="1292772"/>
            <a:ext cx="10542053" cy="25545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8" name="CaixaDeTexto 3">
              <a:extLst>
                <a:ext uri="{FF2B5EF4-FFF2-40B4-BE49-F238E27FC236}">
                  <a16:creationId xmlns:a16="http://schemas.microsoft.com/office/drawing/2014/main" id="{E3F3847F-B94D-CE28-23E2-04DE66ADCF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1122732"/>
                </p:ext>
              </p:extLst>
            </p:nvPr>
          </p:nvGraphicFramePr>
          <p:xfrm>
            <a:off x="578069" y="3773213"/>
            <a:ext cx="10542053" cy="25545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1578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6BFCEE75-5EF9-ABB3-0E86-870932D35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62AD0-0EB8-8AEA-A318-84B2470F9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sz="5300" b="1" dirty="0"/>
              <a:t>BÔNUS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Como saí de analista </a:t>
            </a:r>
            <a:r>
              <a:rPr lang="pt-BR" sz="3600" dirty="0" err="1"/>
              <a:t>jr</a:t>
            </a:r>
            <a:r>
              <a:rPr lang="pt-BR" sz="3600" dirty="0"/>
              <a:t> (2017) para gerente de multinacional em 2021 utilizando RPA</a:t>
            </a:r>
            <a:endParaRPr lang="en-US" sz="3600" dirty="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81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Agenda de hoje</a:t>
            </a:r>
          </a:p>
        </p:txBody>
      </p:sp>
      <p:graphicFrame>
        <p:nvGraphicFramePr>
          <p:cNvPr id="7" name="CaixaDeTexto 3">
            <a:extLst>
              <a:ext uri="{FF2B5EF4-FFF2-40B4-BE49-F238E27FC236}">
                <a16:creationId xmlns:a16="http://schemas.microsoft.com/office/drawing/2014/main" id="{69A3B242-0304-3FE0-DCC4-5367AD27E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59123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247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D22BEB-2B27-3E41-A8DC-21BFEE441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pt-BR" sz="5400" dirty="0"/>
              <a:t>O que é RPA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9648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DEDD14B-44AE-4106-9218-D5977783F187}"/>
</file>

<file path=customXml/itemProps2.xml><?xml version="1.0" encoding="utf-8"?>
<ds:datastoreItem xmlns:ds="http://schemas.openxmlformats.org/officeDocument/2006/customXml" ds:itemID="{1487BF23-7D79-40E1-94E1-FEEB46B88E5F}"/>
</file>

<file path=customXml/itemProps3.xml><?xml version="1.0" encoding="utf-8"?>
<ds:datastoreItem xmlns:ds="http://schemas.openxmlformats.org/officeDocument/2006/customXml" ds:itemID="{C89536E4-430F-44CC-A83F-B2CBB70407B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9812</TotalTime>
  <Words>542</Words>
  <Application>Microsoft Office PowerPoint</Application>
  <PresentationFormat>Widescreen</PresentationFormat>
  <Paragraphs>109</Paragraphs>
  <Slides>22</Slides>
  <Notes>4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Apresentação do PowerPoint</vt:lpstr>
      <vt:lpstr>Apresentação do PowerPoint</vt:lpstr>
      <vt:lpstr>Apresentação do PowerPoint</vt:lpstr>
      <vt:lpstr>O que esperam da disciplina ?</vt:lpstr>
      <vt:lpstr>O que você vai aprender com RPA ?</vt:lpstr>
      <vt:lpstr>Apresentação do PowerPoint</vt:lpstr>
      <vt:lpstr>BÔNUS  Como saí de analista jr (2017) para gerente de multinacional em 2021 utilizando RPA</vt:lpstr>
      <vt:lpstr>Agenda de hoje</vt:lpstr>
      <vt:lpstr>O que é RPA ?</vt:lpstr>
      <vt:lpstr>Segundo o ChatGPT:</vt:lpstr>
      <vt:lpstr>Para mim, RPA é:</vt:lpstr>
      <vt:lpstr>Onde usamos ?</vt:lpstr>
      <vt:lpstr>Demo Institucional – Solutis </vt:lpstr>
      <vt:lpstr>Demo Institucional – Delloite </vt:lpstr>
      <vt:lpstr>Demos práticas</vt:lpstr>
      <vt:lpstr>Demos práticas</vt:lpstr>
      <vt:lpstr>Ferramentas de RPA</vt:lpstr>
      <vt:lpstr>Apresentação do PowerPoint</vt:lpstr>
      <vt:lpstr>Atividade</vt:lpstr>
      <vt:lpstr>Próxima Aula</vt:lpstr>
      <vt:lpstr>Próxima Aula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Ibope</dc:title>
  <dc:creator>Roberta Masi Martins</dc:creator>
  <cp:lastModifiedBy>David Claro</cp:lastModifiedBy>
  <cp:revision>213</cp:revision>
  <dcterms:created xsi:type="dcterms:W3CDTF">2016-06-16T19:36:42Z</dcterms:created>
  <dcterms:modified xsi:type="dcterms:W3CDTF">2023-02-08T21:49:32Z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